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media/image25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6" r:id="rId5"/>
    <p:sldMasterId id="2147483688" r:id="rId6"/>
    <p:sldMasterId id="2147483678" r:id="rId7"/>
    <p:sldMasterId id="2147483685" r:id="rId8"/>
    <p:sldMasterId id="2147483699" r:id="rId9"/>
  </p:sldMasterIdLst>
  <p:sldIdLst>
    <p:sldId id="275" r:id="rId10"/>
    <p:sldId id="281" r:id="rId11"/>
    <p:sldId id="280" r:id="rId12"/>
    <p:sldId id="257" r:id="rId13"/>
    <p:sldId id="282" r:id="rId14"/>
    <p:sldId id="283" r:id="rId15"/>
    <p:sldId id="284" r:id="rId16"/>
    <p:sldId id="290" r:id="rId17"/>
    <p:sldId id="289" r:id="rId18"/>
    <p:sldId id="288" r:id="rId19"/>
    <p:sldId id="287" r:id="rId20"/>
    <p:sldId id="291" r:id="rId21"/>
    <p:sldId id="285" r:id="rId22"/>
    <p:sldId id="286" r:id="rId23"/>
    <p:sldId id="295" r:id="rId24"/>
    <p:sldId id="294" r:id="rId25"/>
    <p:sldId id="296" r:id="rId26"/>
    <p:sldId id="293" r:id="rId27"/>
    <p:sldId id="292" r:id="rId28"/>
    <p:sldId id="301" r:id="rId29"/>
    <p:sldId id="300" r:id="rId30"/>
    <p:sldId id="299" r:id="rId31"/>
    <p:sldId id="298" r:id="rId32"/>
    <p:sldId id="304" r:id="rId33"/>
    <p:sldId id="303" r:id="rId34"/>
    <p:sldId id="302" r:id="rId35"/>
    <p:sldId id="308" r:id="rId36"/>
    <p:sldId id="312" r:id="rId37"/>
    <p:sldId id="311" r:id="rId38"/>
    <p:sldId id="310" r:id="rId39"/>
    <p:sldId id="315" r:id="rId40"/>
    <p:sldId id="317" r:id="rId41"/>
    <p:sldId id="316" r:id="rId42"/>
    <p:sldId id="314" r:id="rId43"/>
    <p:sldId id="313" r:id="rId44"/>
    <p:sldId id="278" r:id="rId45"/>
  </p:sldIdLst>
  <p:sldSz cx="10363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85B"/>
    <a:srgbClr val="1716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5F89B-FEF8-47DB-B2D6-C1741E6F3D15}" v="54" dt="2024-10-08T17:39:38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7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6285-711C-4ACB-A7CC-5B3DA8A0BA6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D4F-14F8-40F5-86C0-9E3EF6F9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4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73" y="1937704"/>
            <a:ext cx="8938260" cy="3233102"/>
          </a:xfrm>
        </p:spPr>
        <p:txBody>
          <a:bodyPr anchor="ctr" anchorCtr="0">
            <a:normAutofit/>
          </a:bodyPr>
          <a:lstStyle>
            <a:lvl1pPr>
              <a:defRPr sz="362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73" y="5201392"/>
            <a:ext cx="8938260" cy="1700212"/>
          </a:xfrm>
        </p:spPr>
        <p:txBody>
          <a:bodyPr>
            <a:normAutofit/>
          </a:bodyPr>
          <a:lstStyle>
            <a:lvl1pPr marL="0" indent="0">
              <a:buNone/>
              <a:defRPr sz="2267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53F-5ECB-4B50-B3EA-C871EA4E3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8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94500"/>
            <a:ext cx="10363200" cy="6972934"/>
          </a:xfrm>
          <a:custGeom>
            <a:avLst/>
            <a:gdLst/>
            <a:ahLst/>
            <a:cxnLst/>
            <a:rect l="l" t="t" r="r" b="b"/>
            <a:pathLst>
              <a:path w="12192000" h="6972934">
                <a:moveTo>
                  <a:pt x="0" y="6972922"/>
                </a:moveTo>
                <a:lnTo>
                  <a:pt x="12192000" y="6972922"/>
                </a:lnTo>
                <a:lnTo>
                  <a:pt x="12192000" y="0"/>
                </a:lnTo>
                <a:lnTo>
                  <a:pt x="0" y="0"/>
                </a:lnTo>
                <a:lnTo>
                  <a:pt x="0" y="6972922"/>
                </a:lnTo>
                <a:close/>
              </a:path>
            </a:pathLst>
          </a:custGeom>
          <a:solidFill>
            <a:srgbClr val="E2E6EB"/>
          </a:solidFill>
        </p:spPr>
        <p:txBody>
          <a:bodyPr wrap="square" lIns="0" tIns="0" rIns="0" bIns="0" rtlCol="0"/>
          <a:lstStyle/>
          <a:p>
            <a:endParaRPr sz="153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312151"/>
            <a:ext cx="10363200" cy="15234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327748"/>
            <a:ext cx="10363200" cy="5021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7367422"/>
            <a:ext cx="10363200" cy="405130"/>
          </a:xfrm>
          <a:custGeom>
            <a:avLst/>
            <a:gdLst/>
            <a:ahLst/>
            <a:cxnLst/>
            <a:rect l="l" t="t" r="r" b="b"/>
            <a:pathLst>
              <a:path w="12192000" h="405129">
                <a:moveTo>
                  <a:pt x="12192000" y="0"/>
                </a:moveTo>
                <a:lnTo>
                  <a:pt x="0" y="0"/>
                </a:lnTo>
                <a:lnTo>
                  <a:pt x="0" y="404977"/>
                </a:lnTo>
                <a:lnTo>
                  <a:pt x="12192000" y="40497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0"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61531"/>
            <a:ext cx="10363200" cy="92508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77420"/>
            <a:ext cx="10363200" cy="82281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1"/>
            <a:ext cx="10363200" cy="880744"/>
          </a:xfrm>
          <a:custGeom>
            <a:avLst/>
            <a:gdLst/>
            <a:ahLst/>
            <a:cxnLst/>
            <a:rect l="l" t="t" r="r" b="b"/>
            <a:pathLst>
              <a:path w="12192000" h="880744">
                <a:moveTo>
                  <a:pt x="12192000" y="0"/>
                </a:moveTo>
                <a:lnTo>
                  <a:pt x="0" y="0"/>
                </a:lnTo>
                <a:lnTo>
                  <a:pt x="0" y="496427"/>
                </a:lnTo>
                <a:lnTo>
                  <a:pt x="1697356" y="512276"/>
                </a:lnTo>
                <a:lnTo>
                  <a:pt x="2976337" y="549586"/>
                </a:lnTo>
                <a:lnTo>
                  <a:pt x="3970146" y="599288"/>
                </a:lnTo>
                <a:lnTo>
                  <a:pt x="6016245" y="741919"/>
                </a:lnTo>
                <a:lnTo>
                  <a:pt x="7162794" y="807507"/>
                </a:lnTo>
                <a:lnTo>
                  <a:pt x="8270568" y="848263"/>
                </a:lnTo>
                <a:lnTo>
                  <a:pt x="9811282" y="875792"/>
                </a:lnTo>
                <a:lnTo>
                  <a:pt x="10720384" y="880626"/>
                </a:lnTo>
                <a:lnTo>
                  <a:pt x="11152546" y="880626"/>
                </a:lnTo>
                <a:lnTo>
                  <a:pt x="11316749" y="880314"/>
                </a:lnTo>
                <a:lnTo>
                  <a:pt x="12192000" y="8757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0"/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5969" y="143244"/>
            <a:ext cx="582952" cy="81687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3477" y="196228"/>
            <a:ext cx="496354" cy="71575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8523" y="166129"/>
            <a:ext cx="619190" cy="72845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6215" y="219405"/>
            <a:ext cx="531804" cy="62565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1888" y="1100315"/>
            <a:ext cx="9466136" cy="616686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4241" y="1210018"/>
            <a:ext cx="9214720" cy="58701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0" b="1" i="0">
                <a:solidFill>
                  <a:srgbClr val="C8AC6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2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0795">
              <a:lnSpc>
                <a:spcPts val="1211"/>
              </a:lnSpc>
            </a:pPr>
            <a:r>
              <a:rPr lang="en-US" spc="-9"/>
              <a:t>WARFIGHTER</a:t>
            </a:r>
            <a:r>
              <a:rPr lang="en-US" spc="-39"/>
              <a:t> </a:t>
            </a:r>
            <a:r>
              <a:rPr lang="en-US" spc="-34"/>
              <a:t>ALWAYS</a:t>
            </a:r>
            <a:endParaRPr lang="en-US" spc="-3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50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145">
              <a:defRPr/>
            </a:pPr>
            <a:fld id="{0F70353F-5ECB-4B50-B3EA-C871EA4E3F32}" type="slidenum">
              <a:rPr lang="en-US" smtClean="0">
                <a:solidFill>
                  <a:prstClr val="white"/>
                </a:solidFill>
              </a:rPr>
              <a:pPr defTabSz="518145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A7DD6-91F9-6419-9ADF-7DC6C90DA3A9}"/>
              </a:ext>
            </a:extLst>
          </p:cNvPr>
          <p:cNvSpPr txBox="1"/>
          <p:nvPr userDrawn="1"/>
        </p:nvSpPr>
        <p:spPr>
          <a:xfrm>
            <a:off x="279002" y="6933704"/>
            <a:ext cx="9782074" cy="211904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2"/>
              </a:gs>
              <a:gs pos="61000">
                <a:schemeClr val="tx2">
                  <a:lumMod val="60000"/>
                  <a:lumOff val="40000"/>
                </a:schemeClr>
              </a:gs>
              <a:gs pos="87000">
                <a:schemeClr val="tx1">
                  <a:lumMod val="75000"/>
                  <a:lumOff val="25000"/>
                </a:schemeClr>
              </a:gs>
              <a:gs pos="81000">
                <a:schemeClr val="tx2">
                  <a:lumMod val="60000"/>
                  <a:lumOff val="40000"/>
                </a:schemeClr>
              </a:gs>
            </a:gsLst>
            <a:lin ang="0" scaled="0"/>
          </a:gradFill>
        </p:spPr>
        <p:txBody>
          <a:bodyPr wrap="square" rtlCol="0">
            <a:noAutofit/>
          </a:bodyPr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Snip Single Corner Rectangle 7">
            <a:extLst>
              <a:ext uri="{FF2B5EF4-FFF2-40B4-BE49-F238E27FC236}">
                <a16:creationId xmlns:a16="http://schemas.microsoft.com/office/drawing/2014/main" id="{1C1916F0-A1DB-D53F-14DE-C5724D9A6CF3}"/>
              </a:ext>
            </a:extLst>
          </p:cNvPr>
          <p:cNvSpPr/>
          <p:nvPr userDrawn="1"/>
        </p:nvSpPr>
        <p:spPr>
          <a:xfrm>
            <a:off x="279002" y="3040180"/>
            <a:ext cx="1564843" cy="444264"/>
          </a:xfrm>
          <a:prstGeom prst="snip1Rect">
            <a:avLst>
              <a:gd name="adj" fmla="val 50000"/>
            </a:avLst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61B54-1863-94FE-5CB1-AE950A21B290}"/>
              </a:ext>
            </a:extLst>
          </p:cNvPr>
          <p:cNvSpPr/>
          <p:nvPr userDrawn="1"/>
        </p:nvSpPr>
        <p:spPr>
          <a:xfrm>
            <a:off x="279002" y="3522445"/>
            <a:ext cx="1564843" cy="3408170"/>
          </a:xfrm>
          <a:prstGeom prst="rect">
            <a:avLst/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Snip Single Corner Rectangle 10">
            <a:extLst>
              <a:ext uri="{FF2B5EF4-FFF2-40B4-BE49-F238E27FC236}">
                <a16:creationId xmlns:a16="http://schemas.microsoft.com/office/drawing/2014/main" id="{A9AB6444-43DE-21CB-8210-154EC17FADE2}"/>
              </a:ext>
            </a:extLst>
          </p:cNvPr>
          <p:cNvSpPr/>
          <p:nvPr userDrawn="1"/>
        </p:nvSpPr>
        <p:spPr>
          <a:xfrm>
            <a:off x="1922449" y="3040180"/>
            <a:ext cx="1564843" cy="444264"/>
          </a:xfrm>
          <a:prstGeom prst="snip1Rect">
            <a:avLst>
              <a:gd name="adj" fmla="val 50000"/>
            </a:avLst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7F5031-9CA7-0C9D-B0AA-6AAD2241010F}"/>
              </a:ext>
            </a:extLst>
          </p:cNvPr>
          <p:cNvSpPr/>
          <p:nvPr userDrawn="1"/>
        </p:nvSpPr>
        <p:spPr>
          <a:xfrm>
            <a:off x="1922449" y="3522445"/>
            <a:ext cx="1564843" cy="3408170"/>
          </a:xfrm>
          <a:prstGeom prst="rect">
            <a:avLst/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nip Single Corner Rectangle 13">
            <a:extLst>
              <a:ext uri="{FF2B5EF4-FFF2-40B4-BE49-F238E27FC236}">
                <a16:creationId xmlns:a16="http://schemas.microsoft.com/office/drawing/2014/main" id="{2A7BA332-0992-BE12-1282-E58A4F535C8B}"/>
              </a:ext>
            </a:extLst>
          </p:cNvPr>
          <p:cNvSpPr/>
          <p:nvPr userDrawn="1"/>
        </p:nvSpPr>
        <p:spPr>
          <a:xfrm>
            <a:off x="3565895" y="3040180"/>
            <a:ext cx="1564843" cy="444264"/>
          </a:xfrm>
          <a:prstGeom prst="snip1Rect">
            <a:avLst>
              <a:gd name="adj" fmla="val 50000"/>
            </a:avLst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077827-0516-9CDB-6683-09E60802EFCC}"/>
              </a:ext>
            </a:extLst>
          </p:cNvPr>
          <p:cNvSpPr/>
          <p:nvPr userDrawn="1"/>
        </p:nvSpPr>
        <p:spPr>
          <a:xfrm>
            <a:off x="3565895" y="3522445"/>
            <a:ext cx="1564843" cy="3408170"/>
          </a:xfrm>
          <a:prstGeom prst="rect">
            <a:avLst/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Snip Single Corner Rectangle 16">
            <a:extLst>
              <a:ext uri="{FF2B5EF4-FFF2-40B4-BE49-F238E27FC236}">
                <a16:creationId xmlns:a16="http://schemas.microsoft.com/office/drawing/2014/main" id="{97CC8CF8-2832-F05C-B176-754720836812}"/>
              </a:ext>
            </a:extLst>
          </p:cNvPr>
          <p:cNvSpPr/>
          <p:nvPr userDrawn="1"/>
        </p:nvSpPr>
        <p:spPr>
          <a:xfrm>
            <a:off x="5209342" y="3040180"/>
            <a:ext cx="1564843" cy="444264"/>
          </a:xfrm>
          <a:prstGeom prst="snip1Rect">
            <a:avLst>
              <a:gd name="adj" fmla="val 50000"/>
            </a:avLst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A0CAB2-8D25-24A5-9044-040C92BCFC29}"/>
              </a:ext>
            </a:extLst>
          </p:cNvPr>
          <p:cNvSpPr/>
          <p:nvPr userDrawn="1"/>
        </p:nvSpPr>
        <p:spPr>
          <a:xfrm>
            <a:off x="5209342" y="3522445"/>
            <a:ext cx="1564843" cy="3408170"/>
          </a:xfrm>
          <a:prstGeom prst="rect">
            <a:avLst/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Snip Single Corner Rectangle 19">
            <a:extLst>
              <a:ext uri="{FF2B5EF4-FFF2-40B4-BE49-F238E27FC236}">
                <a16:creationId xmlns:a16="http://schemas.microsoft.com/office/drawing/2014/main" id="{DA61BF6F-9D42-123D-9B9D-C1D69B588075}"/>
              </a:ext>
            </a:extLst>
          </p:cNvPr>
          <p:cNvSpPr/>
          <p:nvPr userDrawn="1"/>
        </p:nvSpPr>
        <p:spPr>
          <a:xfrm>
            <a:off x="6852789" y="3040180"/>
            <a:ext cx="1564843" cy="444264"/>
          </a:xfrm>
          <a:prstGeom prst="snip1Rect">
            <a:avLst>
              <a:gd name="adj" fmla="val 50000"/>
            </a:avLst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7A7CF8-58B7-2A47-2B68-2F5DF5F56FB2}"/>
              </a:ext>
            </a:extLst>
          </p:cNvPr>
          <p:cNvSpPr/>
          <p:nvPr userDrawn="1"/>
        </p:nvSpPr>
        <p:spPr>
          <a:xfrm>
            <a:off x="6852789" y="3522445"/>
            <a:ext cx="1564843" cy="3408170"/>
          </a:xfrm>
          <a:prstGeom prst="rect">
            <a:avLst/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Snip Single Corner Rectangle 22">
            <a:extLst>
              <a:ext uri="{FF2B5EF4-FFF2-40B4-BE49-F238E27FC236}">
                <a16:creationId xmlns:a16="http://schemas.microsoft.com/office/drawing/2014/main" id="{4E26771C-295C-9CC8-21F3-6D79FD72C5AD}"/>
              </a:ext>
            </a:extLst>
          </p:cNvPr>
          <p:cNvSpPr/>
          <p:nvPr userDrawn="1"/>
        </p:nvSpPr>
        <p:spPr>
          <a:xfrm>
            <a:off x="8496233" y="3040180"/>
            <a:ext cx="1564843" cy="444264"/>
          </a:xfrm>
          <a:prstGeom prst="snip1Rect">
            <a:avLst>
              <a:gd name="adj" fmla="val 50000"/>
            </a:avLst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416DD0-23FC-8EF2-4ECE-24559C03DE6B}"/>
              </a:ext>
            </a:extLst>
          </p:cNvPr>
          <p:cNvSpPr/>
          <p:nvPr userDrawn="1"/>
        </p:nvSpPr>
        <p:spPr>
          <a:xfrm>
            <a:off x="8496233" y="3522445"/>
            <a:ext cx="1564843" cy="3408170"/>
          </a:xfrm>
          <a:prstGeom prst="rect">
            <a:avLst/>
          </a:prstGeom>
          <a:solidFill>
            <a:srgbClr val="1177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SIX MAJOR SUB">
            <a:extLst>
              <a:ext uri="{FF2B5EF4-FFF2-40B4-BE49-F238E27FC236}">
                <a16:creationId xmlns:a16="http://schemas.microsoft.com/office/drawing/2014/main" id="{8F52B946-8ABA-6207-BF31-DA5ADBBC5CFA}"/>
              </a:ext>
            </a:extLst>
          </p:cNvPr>
          <p:cNvSpPr/>
          <p:nvPr userDrawn="1"/>
        </p:nvSpPr>
        <p:spPr>
          <a:xfrm>
            <a:off x="345439" y="2711831"/>
            <a:ext cx="5788737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SIX MAJOR SUBORDINATE COMMANDS/BUSINESS UNITS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3E535-A189-8F1F-9D98-72846FBD1362}"/>
              </a:ext>
            </a:extLst>
          </p:cNvPr>
          <p:cNvSpPr txBox="1"/>
          <p:nvPr userDrawn="1"/>
        </p:nvSpPr>
        <p:spPr>
          <a:xfrm>
            <a:off x="276976" y="6975004"/>
            <a:ext cx="6496583" cy="13320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20C8F2-C0BC-442F-770E-90AD96371D0D}"/>
              </a:ext>
            </a:extLst>
          </p:cNvPr>
          <p:cNvSpPr txBox="1"/>
          <p:nvPr userDrawn="1"/>
        </p:nvSpPr>
        <p:spPr>
          <a:xfrm>
            <a:off x="6840298" y="6966487"/>
            <a:ext cx="1557377" cy="1502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STORE /DISTRIBUTE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BF764-27F1-EBD8-5929-DAE43FF12E04}"/>
              </a:ext>
            </a:extLst>
          </p:cNvPr>
          <p:cNvSpPr txBox="1"/>
          <p:nvPr userDrawn="1"/>
        </p:nvSpPr>
        <p:spPr>
          <a:xfrm>
            <a:off x="8493461" y="6966487"/>
            <a:ext cx="1557377" cy="1502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DISPOSE</a:t>
            </a:r>
          </a:p>
        </p:txBody>
      </p:sp>
      <p:sp>
        <p:nvSpPr>
          <p:cNvPr id="25" name="Picture Placeholder 83">
            <a:extLst>
              <a:ext uri="{FF2B5EF4-FFF2-40B4-BE49-F238E27FC236}">
                <a16:creationId xmlns:a16="http://schemas.microsoft.com/office/drawing/2014/main" id="{3BB65704-40FC-53B6-AB23-20E6CECDF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4257" y="3819122"/>
            <a:ext cx="1554480" cy="1221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64470" indent="-264470">
              <a:defRPr sz="181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83">
            <a:extLst>
              <a:ext uri="{FF2B5EF4-FFF2-40B4-BE49-F238E27FC236}">
                <a16:creationId xmlns:a16="http://schemas.microsoft.com/office/drawing/2014/main" id="{30B04DFA-F674-F6DE-A9D3-012F6EC48A4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26235" y="3819122"/>
            <a:ext cx="1554480" cy="1221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64470" indent="-264470">
              <a:defRPr sz="181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83">
            <a:extLst>
              <a:ext uri="{FF2B5EF4-FFF2-40B4-BE49-F238E27FC236}">
                <a16:creationId xmlns:a16="http://schemas.microsoft.com/office/drawing/2014/main" id="{CAE4F1DF-7066-9FE7-A0A4-3D9EC88E61A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572212" y="3819122"/>
            <a:ext cx="1554480" cy="1221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64470" indent="-264470">
              <a:defRPr sz="181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83">
            <a:extLst>
              <a:ext uri="{FF2B5EF4-FFF2-40B4-BE49-F238E27FC236}">
                <a16:creationId xmlns:a16="http://schemas.microsoft.com/office/drawing/2014/main" id="{3DFCCCDD-9BD0-DB20-6454-429097C5033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219078" y="3819122"/>
            <a:ext cx="1554480" cy="1221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64470" indent="-264470">
              <a:defRPr sz="181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83">
            <a:extLst>
              <a:ext uri="{FF2B5EF4-FFF2-40B4-BE49-F238E27FC236}">
                <a16:creationId xmlns:a16="http://schemas.microsoft.com/office/drawing/2014/main" id="{4CA52C13-28FE-6543-C03F-64600F2EC81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53277" y="3819122"/>
            <a:ext cx="1554480" cy="1221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64470" indent="-264470">
              <a:defRPr sz="181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0" name="Picture Placeholder 83">
            <a:extLst>
              <a:ext uri="{FF2B5EF4-FFF2-40B4-BE49-F238E27FC236}">
                <a16:creationId xmlns:a16="http://schemas.microsoft.com/office/drawing/2014/main" id="{F2C2E7D7-E26D-9BFB-FB2B-260F818CF1C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505331" y="3819122"/>
            <a:ext cx="1554480" cy="1221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64470" indent="-264470">
              <a:defRPr sz="1813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6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Pupose &amp; Agenda C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853BCF8-512E-442D-B61C-D4E03E6E78DF}"/>
              </a:ext>
            </a:extLst>
          </p:cNvPr>
          <p:cNvSpPr/>
          <p:nvPr userDrawn="1"/>
        </p:nvSpPr>
        <p:spPr>
          <a:xfrm>
            <a:off x="4855224" y="4107630"/>
            <a:ext cx="5193323" cy="14836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89E486-61F3-74BE-7173-9113F843B71E}"/>
              </a:ext>
            </a:extLst>
          </p:cNvPr>
          <p:cNvSpPr/>
          <p:nvPr userDrawn="1"/>
        </p:nvSpPr>
        <p:spPr>
          <a:xfrm>
            <a:off x="4855224" y="3703619"/>
            <a:ext cx="5193323" cy="3950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313B9D-B6A8-3E8C-EC62-6247625051DA}"/>
              </a:ext>
            </a:extLst>
          </p:cNvPr>
          <p:cNvSpPr/>
          <p:nvPr userDrawn="1"/>
        </p:nvSpPr>
        <p:spPr>
          <a:xfrm>
            <a:off x="4855224" y="1590636"/>
            <a:ext cx="5193323" cy="3950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676FE-A481-F504-037E-8182A27E5E58}"/>
              </a:ext>
            </a:extLst>
          </p:cNvPr>
          <p:cNvSpPr txBox="1"/>
          <p:nvPr userDrawn="1"/>
        </p:nvSpPr>
        <p:spPr>
          <a:xfrm>
            <a:off x="6772072" y="1566983"/>
            <a:ext cx="135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Purpose:</a:t>
            </a:r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F127D036-1FE9-59C6-0F37-B804C6419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951" y="812548"/>
            <a:ext cx="4238597" cy="4270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C9AD62"/>
                </a:solidFill>
                <a:latin typeface="Raleway Blac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934A65DC-326B-E6F0-5816-F32C91AD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168" y="313476"/>
            <a:ext cx="7612380" cy="427039"/>
          </a:xfrm>
          <a:prstGeom prst="rect">
            <a:avLst/>
          </a:prstGeom>
        </p:spPr>
        <p:txBody>
          <a:bodyPr/>
          <a:lstStyle>
            <a:lvl1pPr algn="r"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DB60A-42AE-DDD4-9B8A-34E3BD84F212}"/>
              </a:ext>
            </a:extLst>
          </p:cNvPr>
          <p:cNvSpPr/>
          <p:nvPr userDrawn="1"/>
        </p:nvSpPr>
        <p:spPr>
          <a:xfrm>
            <a:off x="4855224" y="5850279"/>
            <a:ext cx="361546" cy="30197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BD181-EB4E-AF05-2B25-1DBC856A938C}"/>
              </a:ext>
            </a:extLst>
          </p:cNvPr>
          <p:cNvSpPr txBox="1"/>
          <p:nvPr userDrawn="1"/>
        </p:nvSpPr>
        <p:spPr>
          <a:xfrm>
            <a:off x="5183360" y="5856459"/>
            <a:ext cx="1094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E35B26-5028-2142-6035-76A0EDCE6FCF}"/>
              </a:ext>
            </a:extLst>
          </p:cNvPr>
          <p:cNvSpPr txBox="1"/>
          <p:nvPr userDrawn="1"/>
        </p:nvSpPr>
        <p:spPr>
          <a:xfrm>
            <a:off x="4855224" y="6475254"/>
            <a:ext cx="5193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The overall classification of this presentation is: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Unclassified Controlled Information (CUI)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626EF5-744D-7C77-7ECB-0EA6FD3FF807}"/>
              </a:ext>
            </a:extLst>
          </p:cNvPr>
          <p:cNvSpPr txBox="1"/>
          <p:nvPr userDrawn="1"/>
        </p:nvSpPr>
        <p:spPr>
          <a:xfrm>
            <a:off x="9429740" y="5868181"/>
            <a:ext cx="665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Other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C578B2-3380-A9AD-D7DB-A0D310A19A09}"/>
              </a:ext>
            </a:extLst>
          </p:cNvPr>
          <p:cNvSpPr/>
          <p:nvPr userDrawn="1"/>
        </p:nvSpPr>
        <p:spPr>
          <a:xfrm>
            <a:off x="4855224" y="1985683"/>
            <a:ext cx="5193323" cy="14836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EAFB2F-149E-0559-08FC-192CE92C3784}"/>
              </a:ext>
            </a:extLst>
          </p:cNvPr>
          <p:cNvSpPr/>
          <p:nvPr userDrawn="1"/>
        </p:nvSpPr>
        <p:spPr>
          <a:xfrm>
            <a:off x="6345997" y="5862265"/>
            <a:ext cx="361546" cy="30197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36493-53DD-6D12-72EA-27C763DDFF6A}"/>
              </a:ext>
            </a:extLst>
          </p:cNvPr>
          <p:cNvSpPr txBox="1"/>
          <p:nvPr userDrawn="1"/>
        </p:nvSpPr>
        <p:spPr>
          <a:xfrm>
            <a:off x="6661175" y="5873987"/>
            <a:ext cx="1083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Guidance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C2F697-A0A9-8A98-B11F-90BC1A4A9041}"/>
              </a:ext>
            </a:extLst>
          </p:cNvPr>
          <p:cNvSpPr/>
          <p:nvPr userDrawn="1"/>
        </p:nvSpPr>
        <p:spPr>
          <a:xfrm>
            <a:off x="7772268" y="5862265"/>
            <a:ext cx="361546" cy="30197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2908D-D113-2F89-8EE3-D8690592C1A0}"/>
              </a:ext>
            </a:extLst>
          </p:cNvPr>
          <p:cNvSpPr txBox="1"/>
          <p:nvPr userDrawn="1"/>
        </p:nvSpPr>
        <p:spPr>
          <a:xfrm>
            <a:off x="8099169" y="5873987"/>
            <a:ext cx="91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Decision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056261-293F-80E0-548F-08F121B0E9A1}"/>
              </a:ext>
            </a:extLst>
          </p:cNvPr>
          <p:cNvSpPr/>
          <p:nvPr userDrawn="1"/>
        </p:nvSpPr>
        <p:spPr>
          <a:xfrm>
            <a:off x="9100287" y="5873987"/>
            <a:ext cx="361546" cy="30197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A2C510C-92A8-232A-FEAC-1A88DFBF8ADC}"/>
              </a:ext>
            </a:extLst>
          </p:cNvPr>
          <p:cNvSpPr txBox="1"/>
          <p:nvPr userDrawn="1"/>
        </p:nvSpPr>
        <p:spPr>
          <a:xfrm>
            <a:off x="6816639" y="3684024"/>
            <a:ext cx="127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Agenda</a:t>
            </a:r>
            <a:r>
              <a:rPr lang="en-US" sz="2000" b="1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2741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23A9B41E-E955-7D9F-D4CE-C23C2A7A9E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9951" y="812548"/>
            <a:ext cx="4238597" cy="4270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C9AD62"/>
                </a:solidFill>
                <a:latin typeface="Raleway Blac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794DD37D-14FA-654C-687D-87AE016DFB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436168" y="313476"/>
            <a:ext cx="7612380" cy="427039"/>
          </a:xfrm>
          <a:prstGeom prst="rect">
            <a:avLst/>
          </a:prstGeom>
        </p:spPr>
        <p:txBody>
          <a:bodyPr/>
          <a:lstStyle>
            <a:lvl1pPr algn="r"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7850F-EE1F-B139-1D79-7132F1A42CD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7067583" y="7296112"/>
            <a:ext cx="3068005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9AD62"/>
                </a:solidFill>
                <a:latin typeface="Raleway Black" pitchFamily="2" charset="0"/>
              </a:defRPr>
            </a:lvl1pPr>
          </a:lstStyle>
          <a:p>
            <a:fld id="{165700FE-BCEC-4E84-BA78-D55E132666CC}" type="slidenum">
              <a:rPr lang="en-US" sz="1000" smtClean="0"/>
              <a:pPr/>
              <a:t>‹#›</a:t>
            </a:fld>
            <a:r>
              <a:rPr lang="en-US"/>
              <a:t> of xx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AD4CEE-3E77-95F0-0241-20928CC5230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55370" y="7445873"/>
            <a:ext cx="6118664" cy="261536"/>
            <a:chOff x="155370" y="7445873"/>
            <a:chExt cx="6118664" cy="26153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9D5BFE-CB1C-47D3-A113-E806DD45990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89167" y="7445873"/>
              <a:ext cx="21848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all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Warfighter Always</a:t>
              </a:r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B7B9A0-A956-26B8-662E-67C104F4AA1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55370" y="7453493"/>
              <a:ext cx="42168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spc="0" normalizeH="0" baseline="0" noProof="0">
                  <a:ln>
                    <a:noFill/>
                  </a:ln>
                  <a:solidFill>
                    <a:srgbClr val="C9AD6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PEOP</a:t>
              </a:r>
              <a:r>
                <a:rPr kumimoji="0" lang="en-US" sz="1000" b="1" i="0" u="none" strike="noStrike" kern="1200" spc="0" normalizeH="0" baseline="0" noProof="0">
                  <a:ln>
                    <a:noFill/>
                  </a:ln>
                  <a:solidFill>
                    <a:srgbClr val="CAAD6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          PRECISION          </a:t>
              </a:r>
              <a:r>
                <a:rPr lang="en-US" sz="1000" b="1">
                  <a:solidFill>
                    <a:srgbClr val="CAAD62"/>
                  </a:solidFill>
                </a:rPr>
                <a:t>P</a:t>
              </a:r>
              <a:r>
                <a:rPr kumimoji="0" lang="en-US" sz="1000" b="1" i="0" u="none" strike="noStrike" kern="1200" spc="0" normalizeH="0" baseline="0" noProof="0">
                  <a:ln>
                    <a:noFill/>
                  </a:ln>
                  <a:solidFill>
                    <a:srgbClr val="CAAD6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OSTURE          PARTNERSHIPS</a:t>
              </a:r>
              <a:endParaRPr lang="en-US" sz="1000">
                <a:solidFill>
                  <a:srgbClr val="CAAD62"/>
                </a:solidFill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99CA3BB8-7D67-479D-538E-E457BC4999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67033" y="7504474"/>
              <a:ext cx="135925" cy="135925"/>
            </a:xfrm>
            <a:prstGeom prst="star5">
              <a:avLst/>
            </a:prstGeom>
            <a:solidFill>
              <a:srgbClr val="C9AD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79CFC711-1440-6C53-2D3D-4F6C30D531A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908674" y="7504474"/>
              <a:ext cx="135925" cy="135925"/>
            </a:xfrm>
            <a:prstGeom prst="star5">
              <a:avLst/>
            </a:prstGeom>
            <a:solidFill>
              <a:srgbClr val="C9AD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E6AD96E3-AB76-C66C-9C2F-46E93A6615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2866394" y="7504474"/>
              <a:ext cx="135925" cy="135925"/>
            </a:xfrm>
            <a:prstGeom prst="star5">
              <a:avLst/>
            </a:prstGeom>
            <a:solidFill>
              <a:srgbClr val="C9AD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693363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Slide_C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8D6F8CFD-E831-0944-5A93-6E7A2C89BBC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5809951" y="812548"/>
            <a:ext cx="4238597" cy="4270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C9AD62"/>
                </a:solidFill>
                <a:latin typeface="Raleway Blac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53F21022-D87F-E441-A23C-9B4EE4DCAB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/>
          </p:nvPr>
        </p:nvSpPr>
        <p:spPr>
          <a:xfrm>
            <a:off x="2436168" y="313476"/>
            <a:ext cx="7612380" cy="427039"/>
          </a:xfrm>
          <a:prstGeom prst="rect">
            <a:avLst/>
          </a:prstGeom>
        </p:spPr>
        <p:txBody>
          <a:bodyPr/>
          <a:lstStyle>
            <a:lvl1pPr algn="r"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83D8E2-2488-235C-AFE3-2FA5D9B10CF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7067583" y="7296112"/>
            <a:ext cx="3068005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9AD62"/>
                </a:solidFill>
                <a:latin typeface="Raleway Black" pitchFamily="2" charset="0"/>
              </a:defRPr>
            </a:lvl1pPr>
          </a:lstStyle>
          <a:p>
            <a:fld id="{165700FE-BCEC-4E84-BA78-D55E132666CC}" type="slidenum">
              <a:rPr lang="en-US" sz="1000" smtClean="0"/>
              <a:pPr/>
              <a:t>‹#›</a:t>
            </a:fld>
            <a:r>
              <a:rPr lang="en-US"/>
              <a:t> of xx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B68FA1-92E3-8462-AAC1-112F1EA8590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55370" y="7445873"/>
            <a:ext cx="6118664" cy="261536"/>
            <a:chOff x="155370" y="7445873"/>
            <a:chExt cx="6118664" cy="2615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AE05E5-3E43-823D-0C10-C2CFCBB8066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89167" y="7445873"/>
              <a:ext cx="21848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all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Warfighter Always</a:t>
              </a:r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6ACC1-1F94-1E5A-065D-3ED478D477F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55370" y="7453493"/>
              <a:ext cx="42168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spc="0" normalizeH="0" baseline="0" noProof="0">
                  <a:ln>
                    <a:noFill/>
                  </a:ln>
                  <a:solidFill>
                    <a:srgbClr val="C9AD6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PEOP</a:t>
              </a:r>
              <a:r>
                <a:rPr kumimoji="0" lang="en-US" sz="1000" b="1" i="0" u="none" strike="noStrike" kern="1200" spc="0" normalizeH="0" baseline="0" noProof="0">
                  <a:ln>
                    <a:noFill/>
                  </a:ln>
                  <a:solidFill>
                    <a:srgbClr val="CAAD6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          PRECISION          </a:t>
              </a:r>
              <a:r>
                <a:rPr lang="en-US" sz="1000" b="1">
                  <a:solidFill>
                    <a:srgbClr val="CAAD62"/>
                  </a:solidFill>
                </a:rPr>
                <a:t>P</a:t>
              </a:r>
              <a:r>
                <a:rPr kumimoji="0" lang="en-US" sz="1000" b="1" i="0" u="none" strike="noStrike" kern="1200" spc="0" normalizeH="0" baseline="0" noProof="0">
                  <a:ln>
                    <a:noFill/>
                  </a:ln>
                  <a:solidFill>
                    <a:srgbClr val="CAAD6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OSTURE          PARTNERSHIPS</a:t>
              </a:r>
              <a:endParaRPr lang="en-US" sz="1000">
                <a:solidFill>
                  <a:srgbClr val="CAAD62"/>
                </a:solidFill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2DF3345-37FE-4759-0E7D-9B6475A261A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67033" y="7504474"/>
              <a:ext cx="135925" cy="135925"/>
            </a:xfrm>
            <a:prstGeom prst="star5">
              <a:avLst/>
            </a:prstGeom>
            <a:solidFill>
              <a:srgbClr val="C9AD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59A38822-1D3D-7762-F578-5E4EF3157F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908674" y="7504474"/>
              <a:ext cx="135925" cy="135925"/>
            </a:xfrm>
            <a:prstGeom prst="star5">
              <a:avLst/>
            </a:prstGeom>
            <a:solidFill>
              <a:srgbClr val="C9AD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738DAE09-D2DD-EE87-FF86-C195987608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2866394" y="7504474"/>
              <a:ext cx="135925" cy="135925"/>
            </a:xfrm>
            <a:prstGeom prst="star5">
              <a:avLst/>
            </a:prstGeom>
            <a:solidFill>
              <a:srgbClr val="C9AD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1546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DAE35-72F5-6B64-8214-AA3B64C6C7F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80619" y="1909856"/>
            <a:ext cx="3401962" cy="41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D843-835D-5E9A-776A-20E00CDC7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80619" y="1909856"/>
            <a:ext cx="3401962" cy="41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1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18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53F-5ECB-4B50-B3EA-C871EA4E3F3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401" y="1647749"/>
            <a:ext cx="4410398" cy="54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33" b="1" i="0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03170" y="7357873"/>
            <a:ext cx="518160" cy="413808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7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9422EEE-B03C-C434-D819-C70910909F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777"/>
            <a:ext cx="10363200" cy="5828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88A482-2CF7-AA61-AFD8-9F0514F07DB7}"/>
              </a:ext>
            </a:extLst>
          </p:cNvPr>
          <p:cNvSpPr>
            <a:spLocks/>
          </p:cNvSpPr>
          <p:nvPr userDrawn="1"/>
        </p:nvSpPr>
        <p:spPr>
          <a:xfrm>
            <a:off x="0" y="631579"/>
            <a:ext cx="10352166" cy="5794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95000"/>
                  <a:alpha val="54000"/>
                </a:schemeClr>
              </a:gs>
              <a:gs pos="100000">
                <a:schemeClr val="bg1">
                  <a:lumMod val="75000"/>
                  <a:alpha val="19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9B57A-977E-57DC-83A5-0643185043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" y="-18288"/>
            <a:ext cx="10374234" cy="77906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706934B-33E6-66EA-C606-A0C0AA77E9C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2382" y="680186"/>
            <a:ext cx="1798302" cy="879741"/>
            <a:chOff x="1187093" y="4410699"/>
            <a:chExt cx="1967348" cy="9624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B0AFAF-B0A7-7455-8356-9D17E794A86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9250" y="4410699"/>
              <a:ext cx="785191" cy="962439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 descr="A close up of a sign&#10;&#10;Description automatically generated">
              <a:extLst>
                <a:ext uri="{FF2B5EF4-FFF2-40B4-BE49-F238E27FC236}">
                  <a16:creationId xmlns:a16="http://schemas.microsoft.com/office/drawing/2014/main" id="{1CC8467C-9139-E8A3-AED9-57C689C1F3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093" y="4441928"/>
              <a:ext cx="841276" cy="8412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7032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ftr="0" dt="0"/>
  <p:txStyles>
    <p:titleStyle>
      <a:lvl1pPr algn="ctr" defTabSz="1036317" rtl="0" eaLnBrk="1" latinLnBrk="0" hangingPunct="1">
        <a:lnSpc>
          <a:spcPct val="90000"/>
        </a:lnSpc>
        <a:spcBef>
          <a:spcPct val="0"/>
        </a:spcBef>
        <a:buNone/>
        <a:defRPr sz="362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9" indent="-259079" algn="l" defTabSz="103631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777238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295396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55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713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49872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30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189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47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5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17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75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34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92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51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09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6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72" userDrawn="1">
          <p15:clr>
            <a:srgbClr val="F26B43"/>
          </p15:clr>
        </p15:guide>
        <p15:guide id="2" pos="32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8D2F5E4-3C51-8553-80E8-AFF530D493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63200" cy="7772400"/>
          </a:xfrm>
          <a:prstGeom prst="rect">
            <a:avLst/>
          </a:prstGeom>
        </p:spPr>
      </p:pic>
      <p:sp>
        <p:nvSpPr>
          <p:cNvPr id="2" name="Rectangle 27">
            <a:extLst>
              <a:ext uri="{FF2B5EF4-FFF2-40B4-BE49-F238E27FC236}">
                <a16:creationId xmlns:a16="http://schemas.microsoft.com/office/drawing/2014/main" id="{B1A78B5C-908B-2FEA-39E6-D706B35C6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0" y="537076"/>
            <a:ext cx="10363200" cy="932688"/>
          </a:xfrm>
          <a:custGeom>
            <a:avLst/>
            <a:gdLst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1412802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22829"/>
              <a:gd name="connsiteX1" fmla="*/ 9117825 w 9117825"/>
              <a:gd name="connsiteY1" fmla="*/ 0 h 1422829"/>
              <a:gd name="connsiteX2" fmla="*/ 9117825 w 9117825"/>
              <a:gd name="connsiteY2" fmla="*/ 724825 h 1422829"/>
              <a:gd name="connsiteX3" fmla="*/ 0 w 9117825"/>
              <a:gd name="connsiteY3" fmla="*/ 1412802 h 1422829"/>
              <a:gd name="connsiteX4" fmla="*/ 0 w 9117825"/>
              <a:gd name="connsiteY4" fmla="*/ 0 h 1422829"/>
              <a:gd name="connsiteX0" fmla="*/ 0 w 9117825"/>
              <a:gd name="connsiteY0" fmla="*/ 0 h 1426217"/>
              <a:gd name="connsiteX1" fmla="*/ 9117825 w 9117825"/>
              <a:gd name="connsiteY1" fmla="*/ 0 h 1426217"/>
              <a:gd name="connsiteX2" fmla="*/ 9117825 w 9117825"/>
              <a:gd name="connsiteY2" fmla="*/ 724825 h 1426217"/>
              <a:gd name="connsiteX3" fmla="*/ 0 w 9117825"/>
              <a:gd name="connsiteY3" fmla="*/ 1412802 h 1426217"/>
              <a:gd name="connsiteX4" fmla="*/ 0 w 9117825"/>
              <a:gd name="connsiteY4" fmla="*/ 0 h 1426217"/>
              <a:gd name="connsiteX0" fmla="*/ 0 w 9117825"/>
              <a:gd name="connsiteY0" fmla="*/ 0 h 1432832"/>
              <a:gd name="connsiteX1" fmla="*/ 9117825 w 9117825"/>
              <a:gd name="connsiteY1" fmla="*/ 0 h 1432832"/>
              <a:gd name="connsiteX2" fmla="*/ 9117825 w 9117825"/>
              <a:gd name="connsiteY2" fmla="*/ 724825 h 1432832"/>
              <a:gd name="connsiteX3" fmla="*/ 0 w 9117825"/>
              <a:gd name="connsiteY3" fmla="*/ 1412802 h 1432832"/>
              <a:gd name="connsiteX4" fmla="*/ 0 w 9117825"/>
              <a:gd name="connsiteY4" fmla="*/ 0 h 1432832"/>
              <a:gd name="connsiteX0" fmla="*/ 0 w 9117825"/>
              <a:gd name="connsiteY0" fmla="*/ 0 h 1430499"/>
              <a:gd name="connsiteX1" fmla="*/ 9117825 w 9117825"/>
              <a:gd name="connsiteY1" fmla="*/ 0 h 1430499"/>
              <a:gd name="connsiteX2" fmla="*/ 9117825 w 9117825"/>
              <a:gd name="connsiteY2" fmla="*/ 724825 h 1430499"/>
              <a:gd name="connsiteX3" fmla="*/ 0 w 9117825"/>
              <a:gd name="connsiteY3" fmla="*/ 1412802 h 1430499"/>
              <a:gd name="connsiteX4" fmla="*/ 0 w 9117825"/>
              <a:gd name="connsiteY4" fmla="*/ 0 h 1430499"/>
              <a:gd name="connsiteX0" fmla="*/ 0 w 9117825"/>
              <a:gd name="connsiteY0" fmla="*/ 0 h 1431392"/>
              <a:gd name="connsiteX1" fmla="*/ 9117825 w 9117825"/>
              <a:gd name="connsiteY1" fmla="*/ 0 h 1431392"/>
              <a:gd name="connsiteX2" fmla="*/ 9117825 w 9117825"/>
              <a:gd name="connsiteY2" fmla="*/ 724825 h 1431392"/>
              <a:gd name="connsiteX3" fmla="*/ 0 w 9117825"/>
              <a:gd name="connsiteY3" fmla="*/ 1412802 h 1431392"/>
              <a:gd name="connsiteX4" fmla="*/ 0 w 9117825"/>
              <a:gd name="connsiteY4" fmla="*/ 0 h 143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825" h="1431392">
                <a:moveTo>
                  <a:pt x="0" y="0"/>
                </a:moveTo>
                <a:lnTo>
                  <a:pt x="9117825" y="0"/>
                </a:lnTo>
                <a:lnTo>
                  <a:pt x="9117825" y="724825"/>
                </a:lnTo>
                <a:cubicBezTo>
                  <a:pt x="4702595" y="510013"/>
                  <a:pt x="5468967" y="1584070"/>
                  <a:pt x="0" y="141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84000">
                <a:srgbClr val="B99E55"/>
              </a:gs>
              <a:gs pos="55000">
                <a:schemeClr val="bg1"/>
              </a:gs>
              <a:gs pos="100000">
                <a:srgbClr val="C7AA6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0A5AE57E-5373-C94C-545F-0A72BDB3ED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-8827" y="-12577"/>
            <a:ext cx="10371473" cy="1394095"/>
          </a:xfrm>
          <a:custGeom>
            <a:avLst/>
            <a:gdLst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1412802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22829"/>
              <a:gd name="connsiteX1" fmla="*/ 9117825 w 9117825"/>
              <a:gd name="connsiteY1" fmla="*/ 0 h 1422829"/>
              <a:gd name="connsiteX2" fmla="*/ 9117825 w 9117825"/>
              <a:gd name="connsiteY2" fmla="*/ 724825 h 1422829"/>
              <a:gd name="connsiteX3" fmla="*/ 0 w 9117825"/>
              <a:gd name="connsiteY3" fmla="*/ 1412802 h 1422829"/>
              <a:gd name="connsiteX4" fmla="*/ 0 w 9117825"/>
              <a:gd name="connsiteY4" fmla="*/ 0 h 1422829"/>
              <a:gd name="connsiteX0" fmla="*/ 0 w 9117825"/>
              <a:gd name="connsiteY0" fmla="*/ 0 h 1426217"/>
              <a:gd name="connsiteX1" fmla="*/ 9117825 w 9117825"/>
              <a:gd name="connsiteY1" fmla="*/ 0 h 1426217"/>
              <a:gd name="connsiteX2" fmla="*/ 9117825 w 9117825"/>
              <a:gd name="connsiteY2" fmla="*/ 724825 h 1426217"/>
              <a:gd name="connsiteX3" fmla="*/ 0 w 9117825"/>
              <a:gd name="connsiteY3" fmla="*/ 1412802 h 1426217"/>
              <a:gd name="connsiteX4" fmla="*/ 0 w 9117825"/>
              <a:gd name="connsiteY4" fmla="*/ 0 h 1426217"/>
              <a:gd name="connsiteX0" fmla="*/ 0 w 9117825"/>
              <a:gd name="connsiteY0" fmla="*/ 0 h 1432832"/>
              <a:gd name="connsiteX1" fmla="*/ 9117825 w 9117825"/>
              <a:gd name="connsiteY1" fmla="*/ 0 h 1432832"/>
              <a:gd name="connsiteX2" fmla="*/ 9117825 w 9117825"/>
              <a:gd name="connsiteY2" fmla="*/ 724825 h 1432832"/>
              <a:gd name="connsiteX3" fmla="*/ 0 w 9117825"/>
              <a:gd name="connsiteY3" fmla="*/ 1412802 h 1432832"/>
              <a:gd name="connsiteX4" fmla="*/ 0 w 9117825"/>
              <a:gd name="connsiteY4" fmla="*/ 0 h 1432832"/>
              <a:gd name="connsiteX0" fmla="*/ 0 w 9117825"/>
              <a:gd name="connsiteY0" fmla="*/ 0 h 1430499"/>
              <a:gd name="connsiteX1" fmla="*/ 9117825 w 9117825"/>
              <a:gd name="connsiteY1" fmla="*/ 0 h 1430499"/>
              <a:gd name="connsiteX2" fmla="*/ 9117825 w 9117825"/>
              <a:gd name="connsiteY2" fmla="*/ 724825 h 1430499"/>
              <a:gd name="connsiteX3" fmla="*/ 0 w 9117825"/>
              <a:gd name="connsiteY3" fmla="*/ 1412802 h 1430499"/>
              <a:gd name="connsiteX4" fmla="*/ 0 w 9117825"/>
              <a:gd name="connsiteY4" fmla="*/ 0 h 1430499"/>
              <a:gd name="connsiteX0" fmla="*/ 0 w 9117825"/>
              <a:gd name="connsiteY0" fmla="*/ 0 h 1431392"/>
              <a:gd name="connsiteX1" fmla="*/ 9117825 w 9117825"/>
              <a:gd name="connsiteY1" fmla="*/ 0 h 1431392"/>
              <a:gd name="connsiteX2" fmla="*/ 9117825 w 9117825"/>
              <a:gd name="connsiteY2" fmla="*/ 724825 h 1431392"/>
              <a:gd name="connsiteX3" fmla="*/ 0 w 9117825"/>
              <a:gd name="connsiteY3" fmla="*/ 1412802 h 1431392"/>
              <a:gd name="connsiteX4" fmla="*/ 0 w 9117825"/>
              <a:gd name="connsiteY4" fmla="*/ 0 h 1431392"/>
              <a:gd name="connsiteX0" fmla="*/ 0 w 9117825"/>
              <a:gd name="connsiteY0" fmla="*/ 0 h 1435570"/>
              <a:gd name="connsiteX1" fmla="*/ 9117825 w 9117825"/>
              <a:gd name="connsiteY1" fmla="*/ 0 h 1435570"/>
              <a:gd name="connsiteX2" fmla="*/ 9117825 w 9117825"/>
              <a:gd name="connsiteY2" fmla="*/ 724825 h 1435570"/>
              <a:gd name="connsiteX3" fmla="*/ 0 w 9117825"/>
              <a:gd name="connsiteY3" fmla="*/ 1412802 h 1435570"/>
              <a:gd name="connsiteX4" fmla="*/ 0 w 9117825"/>
              <a:gd name="connsiteY4" fmla="*/ 0 h 1435570"/>
              <a:gd name="connsiteX0" fmla="*/ 0 w 9117825"/>
              <a:gd name="connsiteY0" fmla="*/ 0 h 1437990"/>
              <a:gd name="connsiteX1" fmla="*/ 9117825 w 9117825"/>
              <a:gd name="connsiteY1" fmla="*/ 0 h 1437990"/>
              <a:gd name="connsiteX2" fmla="*/ 9117825 w 9117825"/>
              <a:gd name="connsiteY2" fmla="*/ 817812 h 1437990"/>
              <a:gd name="connsiteX3" fmla="*/ 0 w 9117825"/>
              <a:gd name="connsiteY3" fmla="*/ 1412802 h 1437990"/>
              <a:gd name="connsiteX4" fmla="*/ 0 w 9117825"/>
              <a:gd name="connsiteY4" fmla="*/ 0 h 1437990"/>
              <a:gd name="connsiteX0" fmla="*/ 0 w 9117825"/>
              <a:gd name="connsiteY0" fmla="*/ 0 h 1423865"/>
              <a:gd name="connsiteX1" fmla="*/ 9117825 w 9117825"/>
              <a:gd name="connsiteY1" fmla="*/ 0 h 1423865"/>
              <a:gd name="connsiteX2" fmla="*/ 9117825 w 9117825"/>
              <a:gd name="connsiteY2" fmla="*/ 817812 h 1423865"/>
              <a:gd name="connsiteX3" fmla="*/ 0 w 9117825"/>
              <a:gd name="connsiteY3" fmla="*/ 1412802 h 1423865"/>
              <a:gd name="connsiteX4" fmla="*/ 0 w 9117825"/>
              <a:gd name="connsiteY4" fmla="*/ 0 h 1423865"/>
              <a:gd name="connsiteX0" fmla="*/ 0 w 9117825"/>
              <a:gd name="connsiteY0" fmla="*/ 0 h 1420649"/>
              <a:gd name="connsiteX1" fmla="*/ 9117825 w 9117825"/>
              <a:gd name="connsiteY1" fmla="*/ 0 h 1420649"/>
              <a:gd name="connsiteX2" fmla="*/ 9117825 w 9117825"/>
              <a:gd name="connsiteY2" fmla="*/ 817812 h 1420649"/>
              <a:gd name="connsiteX3" fmla="*/ 0 w 9117825"/>
              <a:gd name="connsiteY3" fmla="*/ 1412802 h 1420649"/>
              <a:gd name="connsiteX4" fmla="*/ 0 w 9117825"/>
              <a:gd name="connsiteY4" fmla="*/ 0 h 142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825" h="1420649">
                <a:moveTo>
                  <a:pt x="0" y="0"/>
                </a:moveTo>
                <a:lnTo>
                  <a:pt x="9117825" y="0"/>
                </a:lnTo>
                <a:lnTo>
                  <a:pt x="9117825" y="817812"/>
                </a:lnTo>
                <a:cubicBezTo>
                  <a:pt x="4721380" y="826170"/>
                  <a:pt x="5478359" y="1500383"/>
                  <a:pt x="0" y="1412802"/>
                </a:cubicBezTo>
                <a:lnTo>
                  <a:pt x="0" y="0"/>
                </a:lnTo>
                <a:close/>
              </a:path>
            </a:pathLst>
          </a:custGeom>
          <a:solidFill>
            <a:srgbClr val="1716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C2A2D-8FFF-A47E-568F-A54303B962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7323570"/>
            <a:ext cx="10374115" cy="470925"/>
          </a:xfrm>
          <a:prstGeom prst="rect">
            <a:avLst/>
          </a:prstGeom>
          <a:solidFill>
            <a:srgbClr val="1716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E90986-5868-7DA1-D50C-B9A48C5F2B4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18160" y="487655"/>
            <a:ext cx="1773120" cy="859562"/>
            <a:chOff x="457200" y="464703"/>
            <a:chExt cx="1360416" cy="6594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307292-38BF-4B5C-AE99-4953EB0ED82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9579" y="464703"/>
              <a:ext cx="538037" cy="659494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9FE87EE1-BF16-41DC-B66C-F206E45ED29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501910"/>
              <a:ext cx="585080" cy="58508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1B8010-14B0-8DF9-AFE4-CBD2B700F9DB}"/>
              </a:ext>
            </a:extLst>
          </p:cNvPr>
          <p:cNvSpPr txBox="1">
            <a:spLocks/>
          </p:cNvSpPr>
          <p:nvPr userDrawn="1"/>
        </p:nvSpPr>
        <p:spPr>
          <a:xfrm>
            <a:off x="4089167" y="7445873"/>
            <a:ext cx="21848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Warfighter Always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96D2B-49D4-8DD2-5FF3-D395187038E8}"/>
              </a:ext>
            </a:extLst>
          </p:cNvPr>
          <p:cNvSpPr txBox="1">
            <a:spLocks/>
          </p:cNvSpPr>
          <p:nvPr userDrawn="1"/>
        </p:nvSpPr>
        <p:spPr>
          <a:xfrm>
            <a:off x="155370" y="7453493"/>
            <a:ext cx="42168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spc="0" normalizeH="0" baseline="0" noProof="0">
                <a:ln>
                  <a:noFill/>
                </a:ln>
                <a:solidFill>
                  <a:srgbClr val="C9AD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</a:t>
            </a:r>
            <a:r>
              <a:rPr kumimoji="0" lang="en-US" sz="1000" b="1" i="0" u="none" strike="noStrike" kern="1200" spc="0" normalizeH="0" baseline="0" noProof="0">
                <a:ln>
                  <a:noFill/>
                </a:ln>
                <a:solidFill>
                  <a:srgbClr val="CAAD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         PRECISION          </a:t>
            </a:r>
            <a:r>
              <a:rPr lang="en-US" sz="1000" b="1">
                <a:solidFill>
                  <a:srgbClr val="CAAD62"/>
                </a:solidFill>
              </a:rPr>
              <a:t>P</a:t>
            </a:r>
            <a:r>
              <a:rPr kumimoji="0" lang="en-US" sz="1000" b="1" i="0" u="none" strike="noStrike" kern="1200" spc="0" normalizeH="0" baseline="0" noProof="0">
                <a:ln>
                  <a:noFill/>
                </a:ln>
                <a:solidFill>
                  <a:srgbClr val="CAAD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OSTURE          PARTNERSHIPS</a:t>
            </a:r>
            <a:endParaRPr lang="en-US" sz="1000">
              <a:solidFill>
                <a:srgbClr val="CAAD62"/>
              </a:solidFill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415DD267-E404-EEA1-5AFD-42E46AEF8706}"/>
              </a:ext>
            </a:extLst>
          </p:cNvPr>
          <p:cNvSpPr>
            <a:spLocks/>
          </p:cNvSpPr>
          <p:nvPr userDrawn="1"/>
        </p:nvSpPr>
        <p:spPr>
          <a:xfrm>
            <a:off x="867033" y="7504474"/>
            <a:ext cx="135925" cy="135925"/>
          </a:xfrm>
          <a:prstGeom prst="star5">
            <a:avLst/>
          </a:prstGeom>
          <a:solidFill>
            <a:srgbClr val="C9AD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7BB43D5-3CA3-BBD0-210E-81487B08CE22}"/>
              </a:ext>
            </a:extLst>
          </p:cNvPr>
          <p:cNvSpPr>
            <a:spLocks/>
          </p:cNvSpPr>
          <p:nvPr userDrawn="1"/>
        </p:nvSpPr>
        <p:spPr>
          <a:xfrm>
            <a:off x="1908674" y="7504474"/>
            <a:ext cx="135925" cy="135925"/>
          </a:xfrm>
          <a:prstGeom prst="star5">
            <a:avLst/>
          </a:prstGeom>
          <a:solidFill>
            <a:srgbClr val="C9AD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1D99ECB-6119-D613-A961-9BE1EB3B3B19}"/>
              </a:ext>
            </a:extLst>
          </p:cNvPr>
          <p:cNvSpPr>
            <a:spLocks/>
          </p:cNvSpPr>
          <p:nvPr userDrawn="1"/>
        </p:nvSpPr>
        <p:spPr>
          <a:xfrm>
            <a:off x="2866394" y="7504474"/>
            <a:ext cx="135925" cy="135925"/>
          </a:xfrm>
          <a:prstGeom prst="star5">
            <a:avLst/>
          </a:prstGeom>
          <a:solidFill>
            <a:srgbClr val="C9AD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351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ctr" defTabSz="1036317" rtl="0" eaLnBrk="1" latinLnBrk="0" hangingPunct="1">
        <a:lnSpc>
          <a:spcPct val="100000"/>
        </a:lnSpc>
        <a:spcBef>
          <a:spcPct val="0"/>
        </a:spcBef>
        <a:buNone/>
        <a:defRPr sz="2720" b="1" kern="1200">
          <a:solidFill>
            <a:srgbClr val="C9AD62"/>
          </a:solidFill>
          <a:latin typeface="+mj-lt"/>
          <a:ea typeface="+mj-ea"/>
          <a:cs typeface="+mj-cs"/>
        </a:defRPr>
      </a:lvl1pPr>
    </p:titleStyle>
    <p:bodyStyle>
      <a:lvl1pPr marL="259079" indent="-259079" algn="l" defTabSz="1036317" rtl="0" eaLnBrk="1" latinLnBrk="0" hangingPunct="1">
        <a:lnSpc>
          <a:spcPct val="90000"/>
        </a:lnSpc>
        <a:spcBef>
          <a:spcPts val="1360"/>
        </a:spcBef>
        <a:spcAft>
          <a:spcPts val="0"/>
        </a:spcAft>
        <a:buFont typeface="Arial" panose="020B0604020202020204" pitchFamily="34" charset="0"/>
        <a:buChar char="•"/>
        <a:defRPr sz="2720" kern="1200">
          <a:solidFill>
            <a:srgbClr val="171610"/>
          </a:solidFill>
          <a:latin typeface="+mn-lt"/>
          <a:ea typeface="+mn-ea"/>
          <a:cs typeface="+mn-cs"/>
        </a:defRPr>
      </a:lvl1pPr>
      <a:lvl2pPr marL="777238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Courier New" panose="02070309020205020404" pitchFamily="49" charset="0"/>
        <a:buChar char="o"/>
        <a:defRPr sz="2493" kern="1200">
          <a:solidFill>
            <a:srgbClr val="171610"/>
          </a:solidFill>
          <a:latin typeface="+mn-lt"/>
          <a:ea typeface="+mn-ea"/>
          <a:cs typeface="+mn-cs"/>
        </a:defRPr>
      </a:lvl2pPr>
      <a:lvl3pPr marL="1295396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Wingdings" panose="05000000000000000000" pitchFamily="2" charset="2"/>
        <a:buChar char="§"/>
        <a:defRPr sz="2267" kern="1200">
          <a:solidFill>
            <a:srgbClr val="171610"/>
          </a:solidFill>
          <a:latin typeface="+mn-lt"/>
          <a:ea typeface="+mn-ea"/>
          <a:cs typeface="+mn-cs"/>
        </a:defRPr>
      </a:lvl3pPr>
      <a:lvl4pPr marL="1813555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040" kern="1200">
          <a:solidFill>
            <a:srgbClr val="171610"/>
          </a:solidFill>
          <a:latin typeface="+mn-lt"/>
          <a:ea typeface="+mn-ea"/>
          <a:cs typeface="+mn-cs"/>
        </a:defRPr>
      </a:lvl4pPr>
      <a:lvl5pPr marL="2331713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1813" kern="1200">
          <a:solidFill>
            <a:srgbClr val="171610"/>
          </a:solidFill>
          <a:latin typeface="+mn-lt"/>
          <a:ea typeface="+mn-ea"/>
          <a:cs typeface="+mn-cs"/>
        </a:defRPr>
      </a:lvl5pPr>
      <a:lvl6pPr marL="2849872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30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189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47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5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17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75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34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92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51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09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6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>
          <p15:clr>
            <a:srgbClr val="F26B43"/>
          </p15:clr>
        </p15:guide>
        <p15:guide id="2" pos="32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B1A78B5C-908B-2FEA-39E6-D706B35C6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0" y="537076"/>
            <a:ext cx="10363200" cy="932688"/>
          </a:xfrm>
          <a:custGeom>
            <a:avLst/>
            <a:gdLst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1412802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22829"/>
              <a:gd name="connsiteX1" fmla="*/ 9117825 w 9117825"/>
              <a:gd name="connsiteY1" fmla="*/ 0 h 1422829"/>
              <a:gd name="connsiteX2" fmla="*/ 9117825 w 9117825"/>
              <a:gd name="connsiteY2" fmla="*/ 724825 h 1422829"/>
              <a:gd name="connsiteX3" fmla="*/ 0 w 9117825"/>
              <a:gd name="connsiteY3" fmla="*/ 1412802 h 1422829"/>
              <a:gd name="connsiteX4" fmla="*/ 0 w 9117825"/>
              <a:gd name="connsiteY4" fmla="*/ 0 h 1422829"/>
              <a:gd name="connsiteX0" fmla="*/ 0 w 9117825"/>
              <a:gd name="connsiteY0" fmla="*/ 0 h 1426217"/>
              <a:gd name="connsiteX1" fmla="*/ 9117825 w 9117825"/>
              <a:gd name="connsiteY1" fmla="*/ 0 h 1426217"/>
              <a:gd name="connsiteX2" fmla="*/ 9117825 w 9117825"/>
              <a:gd name="connsiteY2" fmla="*/ 724825 h 1426217"/>
              <a:gd name="connsiteX3" fmla="*/ 0 w 9117825"/>
              <a:gd name="connsiteY3" fmla="*/ 1412802 h 1426217"/>
              <a:gd name="connsiteX4" fmla="*/ 0 w 9117825"/>
              <a:gd name="connsiteY4" fmla="*/ 0 h 1426217"/>
              <a:gd name="connsiteX0" fmla="*/ 0 w 9117825"/>
              <a:gd name="connsiteY0" fmla="*/ 0 h 1432832"/>
              <a:gd name="connsiteX1" fmla="*/ 9117825 w 9117825"/>
              <a:gd name="connsiteY1" fmla="*/ 0 h 1432832"/>
              <a:gd name="connsiteX2" fmla="*/ 9117825 w 9117825"/>
              <a:gd name="connsiteY2" fmla="*/ 724825 h 1432832"/>
              <a:gd name="connsiteX3" fmla="*/ 0 w 9117825"/>
              <a:gd name="connsiteY3" fmla="*/ 1412802 h 1432832"/>
              <a:gd name="connsiteX4" fmla="*/ 0 w 9117825"/>
              <a:gd name="connsiteY4" fmla="*/ 0 h 1432832"/>
              <a:gd name="connsiteX0" fmla="*/ 0 w 9117825"/>
              <a:gd name="connsiteY0" fmla="*/ 0 h 1430499"/>
              <a:gd name="connsiteX1" fmla="*/ 9117825 w 9117825"/>
              <a:gd name="connsiteY1" fmla="*/ 0 h 1430499"/>
              <a:gd name="connsiteX2" fmla="*/ 9117825 w 9117825"/>
              <a:gd name="connsiteY2" fmla="*/ 724825 h 1430499"/>
              <a:gd name="connsiteX3" fmla="*/ 0 w 9117825"/>
              <a:gd name="connsiteY3" fmla="*/ 1412802 h 1430499"/>
              <a:gd name="connsiteX4" fmla="*/ 0 w 9117825"/>
              <a:gd name="connsiteY4" fmla="*/ 0 h 1430499"/>
              <a:gd name="connsiteX0" fmla="*/ 0 w 9117825"/>
              <a:gd name="connsiteY0" fmla="*/ 0 h 1431392"/>
              <a:gd name="connsiteX1" fmla="*/ 9117825 w 9117825"/>
              <a:gd name="connsiteY1" fmla="*/ 0 h 1431392"/>
              <a:gd name="connsiteX2" fmla="*/ 9117825 w 9117825"/>
              <a:gd name="connsiteY2" fmla="*/ 724825 h 1431392"/>
              <a:gd name="connsiteX3" fmla="*/ 0 w 9117825"/>
              <a:gd name="connsiteY3" fmla="*/ 1412802 h 1431392"/>
              <a:gd name="connsiteX4" fmla="*/ 0 w 9117825"/>
              <a:gd name="connsiteY4" fmla="*/ 0 h 143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825" h="1431392">
                <a:moveTo>
                  <a:pt x="0" y="0"/>
                </a:moveTo>
                <a:lnTo>
                  <a:pt x="9117825" y="0"/>
                </a:lnTo>
                <a:lnTo>
                  <a:pt x="9117825" y="724825"/>
                </a:lnTo>
                <a:cubicBezTo>
                  <a:pt x="4702595" y="510013"/>
                  <a:pt x="5468967" y="1584070"/>
                  <a:pt x="0" y="141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84000">
                <a:srgbClr val="B99E55"/>
              </a:gs>
              <a:gs pos="55000">
                <a:schemeClr val="bg1"/>
              </a:gs>
              <a:gs pos="100000">
                <a:srgbClr val="C7AA6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0A5AE57E-5373-C94C-545F-0A72BDB3ED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-8827" y="-12577"/>
            <a:ext cx="10371473" cy="1394095"/>
          </a:xfrm>
          <a:custGeom>
            <a:avLst/>
            <a:gdLst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1412802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12802"/>
              <a:gd name="connsiteX1" fmla="*/ 9117825 w 9117825"/>
              <a:gd name="connsiteY1" fmla="*/ 0 h 1412802"/>
              <a:gd name="connsiteX2" fmla="*/ 9117825 w 9117825"/>
              <a:gd name="connsiteY2" fmla="*/ 724825 h 1412802"/>
              <a:gd name="connsiteX3" fmla="*/ 0 w 9117825"/>
              <a:gd name="connsiteY3" fmla="*/ 1412802 h 1412802"/>
              <a:gd name="connsiteX4" fmla="*/ 0 w 9117825"/>
              <a:gd name="connsiteY4" fmla="*/ 0 h 1412802"/>
              <a:gd name="connsiteX0" fmla="*/ 0 w 9117825"/>
              <a:gd name="connsiteY0" fmla="*/ 0 h 1422829"/>
              <a:gd name="connsiteX1" fmla="*/ 9117825 w 9117825"/>
              <a:gd name="connsiteY1" fmla="*/ 0 h 1422829"/>
              <a:gd name="connsiteX2" fmla="*/ 9117825 w 9117825"/>
              <a:gd name="connsiteY2" fmla="*/ 724825 h 1422829"/>
              <a:gd name="connsiteX3" fmla="*/ 0 w 9117825"/>
              <a:gd name="connsiteY3" fmla="*/ 1412802 h 1422829"/>
              <a:gd name="connsiteX4" fmla="*/ 0 w 9117825"/>
              <a:gd name="connsiteY4" fmla="*/ 0 h 1422829"/>
              <a:gd name="connsiteX0" fmla="*/ 0 w 9117825"/>
              <a:gd name="connsiteY0" fmla="*/ 0 h 1426217"/>
              <a:gd name="connsiteX1" fmla="*/ 9117825 w 9117825"/>
              <a:gd name="connsiteY1" fmla="*/ 0 h 1426217"/>
              <a:gd name="connsiteX2" fmla="*/ 9117825 w 9117825"/>
              <a:gd name="connsiteY2" fmla="*/ 724825 h 1426217"/>
              <a:gd name="connsiteX3" fmla="*/ 0 w 9117825"/>
              <a:gd name="connsiteY3" fmla="*/ 1412802 h 1426217"/>
              <a:gd name="connsiteX4" fmla="*/ 0 w 9117825"/>
              <a:gd name="connsiteY4" fmla="*/ 0 h 1426217"/>
              <a:gd name="connsiteX0" fmla="*/ 0 w 9117825"/>
              <a:gd name="connsiteY0" fmla="*/ 0 h 1432832"/>
              <a:gd name="connsiteX1" fmla="*/ 9117825 w 9117825"/>
              <a:gd name="connsiteY1" fmla="*/ 0 h 1432832"/>
              <a:gd name="connsiteX2" fmla="*/ 9117825 w 9117825"/>
              <a:gd name="connsiteY2" fmla="*/ 724825 h 1432832"/>
              <a:gd name="connsiteX3" fmla="*/ 0 w 9117825"/>
              <a:gd name="connsiteY3" fmla="*/ 1412802 h 1432832"/>
              <a:gd name="connsiteX4" fmla="*/ 0 w 9117825"/>
              <a:gd name="connsiteY4" fmla="*/ 0 h 1432832"/>
              <a:gd name="connsiteX0" fmla="*/ 0 w 9117825"/>
              <a:gd name="connsiteY0" fmla="*/ 0 h 1430499"/>
              <a:gd name="connsiteX1" fmla="*/ 9117825 w 9117825"/>
              <a:gd name="connsiteY1" fmla="*/ 0 h 1430499"/>
              <a:gd name="connsiteX2" fmla="*/ 9117825 w 9117825"/>
              <a:gd name="connsiteY2" fmla="*/ 724825 h 1430499"/>
              <a:gd name="connsiteX3" fmla="*/ 0 w 9117825"/>
              <a:gd name="connsiteY3" fmla="*/ 1412802 h 1430499"/>
              <a:gd name="connsiteX4" fmla="*/ 0 w 9117825"/>
              <a:gd name="connsiteY4" fmla="*/ 0 h 1430499"/>
              <a:gd name="connsiteX0" fmla="*/ 0 w 9117825"/>
              <a:gd name="connsiteY0" fmla="*/ 0 h 1431392"/>
              <a:gd name="connsiteX1" fmla="*/ 9117825 w 9117825"/>
              <a:gd name="connsiteY1" fmla="*/ 0 h 1431392"/>
              <a:gd name="connsiteX2" fmla="*/ 9117825 w 9117825"/>
              <a:gd name="connsiteY2" fmla="*/ 724825 h 1431392"/>
              <a:gd name="connsiteX3" fmla="*/ 0 w 9117825"/>
              <a:gd name="connsiteY3" fmla="*/ 1412802 h 1431392"/>
              <a:gd name="connsiteX4" fmla="*/ 0 w 9117825"/>
              <a:gd name="connsiteY4" fmla="*/ 0 h 1431392"/>
              <a:gd name="connsiteX0" fmla="*/ 0 w 9117825"/>
              <a:gd name="connsiteY0" fmla="*/ 0 h 1435570"/>
              <a:gd name="connsiteX1" fmla="*/ 9117825 w 9117825"/>
              <a:gd name="connsiteY1" fmla="*/ 0 h 1435570"/>
              <a:gd name="connsiteX2" fmla="*/ 9117825 w 9117825"/>
              <a:gd name="connsiteY2" fmla="*/ 724825 h 1435570"/>
              <a:gd name="connsiteX3" fmla="*/ 0 w 9117825"/>
              <a:gd name="connsiteY3" fmla="*/ 1412802 h 1435570"/>
              <a:gd name="connsiteX4" fmla="*/ 0 w 9117825"/>
              <a:gd name="connsiteY4" fmla="*/ 0 h 1435570"/>
              <a:gd name="connsiteX0" fmla="*/ 0 w 9117825"/>
              <a:gd name="connsiteY0" fmla="*/ 0 h 1437990"/>
              <a:gd name="connsiteX1" fmla="*/ 9117825 w 9117825"/>
              <a:gd name="connsiteY1" fmla="*/ 0 h 1437990"/>
              <a:gd name="connsiteX2" fmla="*/ 9117825 w 9117825"/>
              <a:gd name="connsiteY2" fmla="*/ 817812 h 1437990"/>
              <a:gd name="connsiteX3" fmla="*/ 0 w 9117825"/>
              <a:gd name="connsiteY3" fmla="*/ 1412802 h 1437990"/>
              <a:gd name="connsiteX4" fmla="*/ 0 w 9117825"/>
              <a:gd name="connsiteY4" fmla="*/ 0 h 1437990"/>
              <a:gd name="connsiteX0" fmla="*/ 0 w 9117825"/>
              <a:gd name="connsiteY0" fmla="*/ 0 h 1423865"/>
              <a:gd name="connsiteX1" fmla="*/ 9117825 w 9117825"/>
              <a:gd name="connsiteY1" fmla="*/ 0 h 1423865"/>
              <a:gd name="connsiteX2" fmla="*/ 9117825 w 9117825"/>
              <a:gd name="connsiteY2" fmla="*/ 817812 h 1423865"/>
              <a:gd name="connsiteX3" fmla="*/ 0 w 9117825"/>
              <a:gd name="connsiteY3" fmla="*/ 1412802 h 1423865"/>
              <a:gd name="connsiteX4" fmla="*/ 0 w 9117825"/>
              <a:gd name="connsiteY4" fmla="*/ 0 h 1423865"/>
              <a:gd name="connsiteX0" fmla="*/ 0 w 9117825"/>
              <a:gd name="connsiteY0" fmla="*/ 0 h 1420649"/>
              <a:gd name="connsiteX1" fmla="*/ 9117825 w 9117825"/>
              <a:gd name="connsiteY1" fmla="*/ 0 h 1420649"/>
              <a:gd name="connsiteX2" fmla="*/ 9117825 w 9117825"/>
              <a:gd name="connsiteY2" fmla="*/ 817812 h 1420649"/>
              <a:gd name="connsiteX3" fmla="*/ 0 w 9117825"/>
              <a:gd name="connsiteY3" fmla="*/ 1412802 h 1420649"/>
              <a:gd name="connsiteX4" fmla="*/ 0 w 9117825"/>
              <a:gd name="connsiteY4" fmla="*/ 0 h 142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825" h="1420649">
                <a:moveTo>
                  <a:pt x="0" y="0"/>
                </a:moveTo>
                <a:lnTo>
                  <a:pt x="9117825" y="0"/>
                </a:lnTo>
                <a:lnTo>
                  <a:pt x="9117825" y="817812"/>
                </a:lnTo>
                <a:cubicBezTo>
                  <a:pt x="4721380" y="826170"/>
                  <a:pt x="5478359" y="1500383"/>
                  <a:pt x="0" y="1412802"/>
                </a:cubicBezTo>
                <a:lnTo>
                  <a:pt x="0" y="0"/>
                </a:lnTo>
                <a:close/>
              </a:path>
            </a:pathLst>
          </a:custGeom>
          <a:solidFill>
            <a:srgbClr val="1716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C2A2D-8FFF-A47E-568F-A54303B962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7323570"/>
            <a:ext cx="10374115" cy="470925"/>
          </a:xfrm>
          <a:prstGeom prst="rect">
            <a:avLst/>
          </a:prstGeom>
          <a:solidFill>
            <a:srgbClr val="1716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E90986-5868-7DA1-D50C-B9A48C5F2B4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18160" y="487655"/>
            <a:ext cx="1773120" cy="859562"/>
            <a:chOff x="457200" y="464703"/>
            <a:chExt cx="1360416" cy="6594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307292-38BF-4B5C-AE99-4953EB0ED82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9579" y="464703"/>
              <a:ext cx="538037" cy="659494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9FE87EE1-BF16-41DC-B66C-F206E45ED29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01910"/>
              <a:ext cx="585080" cy="585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5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lvl1pPr algn="ctr" defTabSz="1036317" rtl="0" eaLnBrk="1" latinLnBrk="0" hangingPunct="1">
        <a:lnSpc>
          <a:spcPct val="100000"/>
        </a:lnSpc>
        <a:spcBef>
          <a:spcPct val="0"/>
        </a:spcBef>
        <a:buNone/>
        <a:defRPr sz="2720" b="1" kern="1200">
          <a:solidFill>
            <a:srgbClr val="C9AD62"/>
          </a:solidFill>
          <a:latin typeface="+mj-lt"/>
          <a:ea typeface="+mj-ea"/>
          <a:cs typeface="+mj-cs"/>
        </a:defRPr>
      </a:lvl1pPr>
    </p:titleStyle>
    <p:bodyStyle>
      <a:lvl1pPr marL="259079" indent="-259079" algn="l" defTabSz="1036317" rtl="0" eaLnBrk="1" latinLnBrk="0" hangingPunct="1">
        <a:lnSpc>
          <a:spcPct val="90000"/>
        </a:lnSpc>
        <a:spcBef>
          <a:spcPts val="1360"/>
        </a:spcBef>
        <a:spcAft>
          <a:spcPts val="0"/>
        </a:spcAft>
        <a:buFont typeface="Arial" panose="020B0604020202020204" pitchFamily="34" charset="0"/>
        <a:buChar char="•"/>
        <a:defRPr sz="2720" kern="1200">
          <a:solidFill>
            <a:srgbClr val="171610"/>
          </a:solidFill>
          <a:latin typeface="+mn-lt"/>
          <a:ea typeface="+mn-ea"/>
          <a:cs typeface="+mn-cs"/>
        </a:defRPr>
      </a:lvl1pPr>
      <a:lvl2pPr marL="777238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Courier New" panose="02070309020205020404" pitchFamily="49" charset="0"/>
        <a:buChar char="o"/>
        <a:defRPr sz="2493" kern="1200">
          <a:solidFill>
            <a:srgbClr val="171610"/>
          </a:solidFill>
          <a:latin typeface="+mn-lt"/>
          <a:ea typeface="+mn-ea"/>
          <a:cs typeface="+mn-cs"/>
        </a:defRPr>
      </a:lvl2pPr>
      <a:lvl3pPr marL="1295396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Wingdings" panose="05000000000000000000" pitchFamily="2" charset="2"/>
        <a:buChar char="§"/>
        <a:defRPr sz="2267" kern="1200">
          <a:solidFill>
            <a:srgbClr val="171610"/>
          </a:solidFill>
          <a:latin typeface="+mn-lt"/>
          <a:ea typeface="+mn-ea"/>
          <a:cs typeface="+mn-cs"/>
        </a:defRPr>
      </a:lvl3pPr>
      <a:lvl4pPr marL="1813555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040" kern="1200">
          <a:solidFill>
            <a:srgbClr val="171610"/>
          </a:solidFill>
          <a:latin typeface="+mn-lt"/>
          <a:ea typeface="+mn-ea"/>
          <a:cs typeface="+mn-cs"/>
        </a:defRPr>
      </a:lvl4pPr>
      <a:lvl5pPr marL="2331713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1813" kern="1200">
          <a:solidFill>
            <a:srgbClr val="171610"/>
          </a:solidFill>
          <a:latin typeface="+mn-lt"/>
          <a:ea typeface="+mn-ea"/>
          <a:cs typeface="+mn-cs"/>
        </a:defRPr>
      </a:lvl5pPr>
      <a:lvl6pPr marL="2849872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30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189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47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5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17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75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34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92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51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09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6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 userDrawn="1">
          <p15:clr>
            <a:srgbClr val="F26B43"/>
          </p15:clr>
        </p15:guide>
        <p15:guide id="2" pos="32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0972657-D021-2E90-B692-BCB6ED563F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" t="-934" r="-1" b="3633"/>
          <a:stretch/>
        </p:blipFill>
        <p:spPr>
          <a:xfrm>
            <a:off x="0" y="314935"/>
            <a:ext cx="10363200" cy="72032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C8653E-B861-B050-CB75-62B864663E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915" y="7323570"/>
            <a:ext cx="10385032" cy="470925"/>
          </a:xfrm>
          <a:prstGeom prst="rect">
            <a:avLst/>
          </a:prstGeom>
          <a:solidFill>
            <a:srgbClr val="1716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51E0B1-25FD-E9FD-982A-C7499597BC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915" y="-30480"/>
            <a:ext cx="10385031" cy="470927"/>
          </a:xfrm>
          <a:prstGeom prst="rect">
            <a:avLst/>
          </a:prstGeom>
          <a:solidFill>
            <a:srgbClr val="1716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37A15-CCF7-A460-8673-A43A821723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89167" y="7445873"/>
            <a:ext cx="21848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Warfighter Always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78E70-409E-BFAF-7A4A-B516FBB801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5370" y="7453493"/>
            <a:ext cx="42168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spc="0" normalizeH="0" baseline="0" noProof="0" dirty="0">
                <a:ln>
                  <a:noFill/>
                </a:ln>
                <a:solidFill>
                  <a:srgbClr val="C9AD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</a:t>
            </a:r>
            <a:r>
              <a:rPr kumimoji="0" lang="en-US" sz="1000" b="1" i="0" u="none" strike="noStrike" kern="1200" spc="0" normalizeH="0" baseline="0" noProof="0" dirty="0">
                <a:ln>
                  <a:noFill/>
                </a:ln>
                <a:solidFill>
                  <a:srgbClr val="CAAD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         PRECISION          </a:t>
            </a:r>
            <a:r>
              <a:rPr lang="en-US" sz="1000" b="1" dirty="0">
                <a:solidFill>
                  <a:srgbClr val="CAAD62"/>
                </a:solidFill>
              </a:rPr>
              <a:t>P</a:t>
            </a:r>
            <a:r>
              <a:rPr kumimoji="0" lang="en-US" sz="1000" b="1" i="0" u="none" strike="noStrike" kern="1200" spc="0" normalizeH="0" baseline="0" noProof="0" dirty="0">
                <a:ln>
                  <a:noFill/>
                </a:ln>
                <a:solidFill>
                  <a:srgbClr val="CAAD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OSTURE          PARTNERSHIPS</a:t>
            </a:r>
            <a:endParaRPr lang="en-US" sz="1000" dirty="0">
              <a:solidFill>
                <a:srgbClr val="CAAD62"/>
              </a:solidFill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1C61F89-00E2-3229-1C56-9A12D1542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67033" y="7504474"/>
            <a:ext cx="135925" cy="135925"/>
          </a:xfrm>
          <a:prstGeom prst="star5">
            <a:avLst/>
          </a:prstGeom>
          <a:solidFill>
            <a:srgbClr val="C9AD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2E1A33B-2F09-4F3C-B63A-0F1ED8E712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908674" y="7504474"/>
            <a:ext cx="135925" cy="135925"/>
          </a:xfrm>
          <a:prstGeom prst="star5">
            <a:avLst/>
          </a:prstGeom>
          <a:solidFill>
            <a:srgbClr val="C9AD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5DB4E38-A733-D47C-76B9-6ACBAB05BF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866394" y="7504474"/>
            <a:ext cx="135925" cy="135925"/>
          </a:xfrm>
          <a:prstGeom prst="star5">
            <a:avLst/>
          </a:prstGeom>
          <a:solidFill>
            <a:srgbClr val="C9AD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2060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8" r:id="rId2"/>
  </p:sldLayoutIdLst>
  <p:hf hdr="0" ftr="0" dt="0"/>
  <p:txStyles>
    <p:titleStyle>
      <a:lvl1pPr algn="ctr" defTabSz="1036317" rtl="0" eaLnBrk="1" latinLnBrk="0" hangingPunct="1">
        <a:lnSpc>
          <a:spcPct val="100000"/>
        </a:lnSpc>
        <a:spcBef>
          <a:spcPct val="0"/>
        </a:spcBef>
        <a:buNone/>
        <a:defRPr sz="272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59079" indent="-259079" algn="l" defTabSz="1036317" rtl="0" eaLnBrk="1" latinLnBrk="0" hangingPunct="1">
        <a:lnSpc>
          <a:spcPct val="90000"/>
        </a:lnSpc>
        <a:spcBef>
          <a:spcPts val="1360"/>
        </a:spcBef>
        <a:spcAft>
          <a:spcPts val="0"/>
        </a:spcAft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777238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96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55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713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2849872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30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189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47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5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17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75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34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92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51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09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6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 userDrawn="1">
          <p15:clr>
            <a:srgbClr val="F26B43"/>
          </p15:clr>
        </p15:guide>
        <p15:guide id="2" pos="326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7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ctr" defTabSz="1036317" rtl="0" eaLnBrk="1" latinLnBrk="0" hangingPunct="1">
        <a:lnSpc>
          <a:spcPct val="100000"/>
        </a:lnSpc>
        <a:spcBef>
          <a:spcPct val="0"/>
        </a:spcBef>
        <a:buNone/>
        <a:defRPr sz="272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59079" indent="-259079" algn="l" defTabSz="1036317" rtl="0" eaLnBrk="1" latinLnBrk="0" hangingPunct="1">
        <a:lnSpc>
          <a:spcPct val="90000"/>
        </a:lnSpc>
        <a:spcBef>
          <a:spcPts val="1360"/>
        </a:spcBef>
        <a:spcAft>
          <a:spcPts val="0"/>
        </a:spcAft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777238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96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55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713" indent="-259079" algn="l" defTabSz="1036317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2849872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30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189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47" indent="-259079" algn="l" defTabSz="103631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5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17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75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34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92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51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09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68" algn="l" defTabSz="1036317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26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9B3A61-23A8-4322-BB29-A2EBBE0A5EEE}"/>
              </a:ext>
            </a:extLst>
          </p:cNvPr>
          <p:cNvSpPr/>
          <p:nvPr userDrawn="1"/>
        </p:nvSpPr>
        <p:spPr>
          <a:xfrm>
            <a:off x="0" y="7353824"/>
            <a:ext cx="10363200" cy="4185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6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3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Warfighter Always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" y="1658112"/>
            <a:ext cx="9326880" cy="5388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7872" y="7357873"/>
            <a:ext cx="2072640" cy="41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33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B3A61-23A8-4322-BB29-A2EBBE0A5EEE}"/>
              </a:ext>
            </a:extLst>
          </p:cNvPr>
          <p:cNvSpPr/>
          <p:nvPr userDrawn="1"/>
        </p:nvSpPr>
        <p:spPr>
          <a:xfrm>
            <a:off x="0" y="7353824"/>
            <a:ext cx="10363200" cy="418576"/>
          </a:xfrm>
          <a:prstGeom prst="rect">
            <a:avLst/>
          </a:prstGeom>
          <a:solidFill>
            <a:srgbClr val="007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036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73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C288D-5F05-4221-A44B-781460D0FBA3}"/>
              </a:ext>
            </a:extLst>
          </p:cNvPr>
          <p:cNvSpPr txBox="1"/>
          <p:nvPr userDrawn="1"/>
        </p:nvSpPr>
        <p:spPr>
          <a:xfrm>
            <a:off x="-1714" y="7310925"/>
            <a:ext cx="1036405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8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Warfighter Always</a:t>
            </a:r>
            <a:endParaRPr lang="en-US" sz="1360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C553B62-DAAF-4DAD-A4F3-87E23D1BA8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4" y="-13118"/>
            <a:ext cx="10390494" cy="1324125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6646983-4BCF-4F98-B356-CFA772F2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80" y="267980"/>
            <a:ext cx="6217920" cy="10363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45040" y="7357873"/>
            <a:ext cx="518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bg1"/>
                </a:solidFill>
              </a:defRPr>
            </a:lvl1pPr>
          </a:lstStyle>
          <a:p>
            <a:fld id="{0F70353F-5ECB-4B50-B3EA-C871EA4E3F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98A8EC3-A7A9-513A-F8D0-06302FFD88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4" y="160980"/>
            <a:ext cx="663091" cy="663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FCC43-E833-B542-282E-02716FE72B0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415" y="155764"/>
            <a:ext cx="547929" cy="6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9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hf hdr="0" ftr="0" dt="0"/>
  <p:txStyles>
    <p:titleStyle>
      <a:lvl1pPr algn="ctr" defTabSz="1036290" rtl="0" eaLnBrk="1" latinLnBrk="0" hangingPunct="1">
        <a:lnSpc>
          <a:spcPct val="100000"/>
        </a:lnSpc>
        <a:spcBef>
          <a:spcPct val="0"/>
        </a:spcBef>
        <a:buNone/>
        <a:defRPr sz="272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360"/>
        </a:spcBef>
        <a:spcAft>
          <a:spcPts val="0"/>
        </a:spcAft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680"/>
        </a:spcBef>
        <a:spcAft>
          <a:spcPts val="0"/>
        </a:spcAft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E4037-1649-947C-3DF4-25B423B8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5D4F-14F8-40F5-86C0-9E3EF6F96AEC}" type="slidenum">
              <a:rPr lang="en-US" smtClean="0"/>
              <a:t>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8C7EE0-97CA-E418-29BA-BB8AF0BE15F6}"/>
              </a:ext>
            </a:extLst>
          </p:cNvPr>
          <p:cNvSpPr txBox="1">
            <a:spLocks/>
          </p:cNvSpPr>
          <p:nvPr/>
        </p:nvSpPr>
        <p:spPr>
          <a:xfrm>
            <a:off x="512305" y="1739847"/>
            <a:ext cx="5089709" cy="1970305"/>
          </a:xfrm>
          <a:prstGeom prst="rect">
            <a:avLst/>
          </a:prstGeom>
          <a:noFill/>
          <a:effectLst/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/>
              <a:t>Doing Business with the </a:t>
            </a:r>
          </a:p>
          <a:p>
            <a:pPr algn="l"/>
            <a:r>
              <a:rPr lang="en-US" sz="3200" b="1" dirty="0"/>
              <a:t>Defense Logistics Agency (DLA)</a:t>
            </a:r>
            <a:br>
              <a:rPr lang="en-US" sz="3200" b="1" dirty="0"/>
            </a:br>
            <a:endParaRPr lang="en-US" sz="3200" b="1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14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SBA Small Business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378C1-F854-BA60-3D77-93A33AC55CC6}"/>
              </a:ext>
            </a:extLst>
          </p:cNvPr>
          <p:cNvSpPr txBox="1"/>
          <p:nvPr/>
        </p:nvSpPr>
        <p:spPr>
          <a:xfrm>
            <a:off x="346841" y="1652946"/>
            <a:ext cx="915451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Capabilities Narrative: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Appears via NAICS Codes, Keywords, Location, etc.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Performance History (Items for Consideration):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provides a location to promote a company.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company’s best private, commercial or government completed contracts.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List the highest contract and the lowest contract - shows your range of capabilities.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Keep it current</a:t>
            </a:r>
          </a:p>
        </p:txBody>
      </p:sp>
    </p:spTree>
    <p:extLst>
      <p:ext uri="{BB962C8B-B14F-4D97-AF65-F5344CB8AC3E}">
        <p14:creationId xmlns:p14="http://schemas.microsoft.com/office/powerpoint/2010/main" val="227260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SBA Dynamic Small Business 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89B27-C791-7E49-08AA-78276515D039}"/>
              </a:ext>
            </a:extLst>
          </p:cNvPr>
          <p:cNvSpPr txBox="1"/>
          <p:nvPr/>
        </p:nvSpPr>
        <p:spPr>
          <a:xfrm>
            <a:off x="798786" y="1534510"/>
            <a:ext cx="6999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https://web.sba.gov/pro-net/search/dsp_dsbs.cfm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9F42F-C609-5417-AD28-1B333415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4" y="1966646"/>
            <a:ext cx="9374038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6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SBA Dynamic Small Business 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5EA42C-095D-C4F4-151C-F5D9AE9F8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1" y="1511601"/>
            <a:ext cx="9501352" cy="53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0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Before You Can Sell To DLA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49125-B120-8DAD-1E8A-53ECD7550F9C}"/>
              </a:ext>
            </a:extLst>
          </p:cNvPr>
          <p:cNvSpPr txBox="1"/>
          <p:nvPr/>
        </p:nvSpPr>
        <p:spPr>
          <a:xfrm>
            <a:off x="273269" y="1481959"/>
            <a:ext cx="9186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Register in DLA Internet Bid Board Systems (DIBBS)</a:t>
            </a:r>
          </a:p>
          <a:p>
            <a:pPr algn="ctr"/>
            <a:r>
              <a:rPr lang="en-US" dirty="0"/>
              <a:t>https://www.dibbs.bsm.dla.mil/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A28D9-B95F-3D5D-FEF1-445B1DE8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4" y="2128290"/>
            <a:ext cx="10131973" cy="48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Raleway Black" pitchFamily="2" charset="0"/>
              </a:rPr>
              <a:t>What is on DIBBS?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D0396-A9F3-043B-09E1-71696DDFB2E1}"/>
              </a:ext>
            </a:extLst>
          </p:cNvPr>
          <p:cNvSpPr txBox="1"/>
          <p:nvPr/>
        </p:nvSpPr>
        <p:spPr>
          <a:xfrm>
            <a:off x="546538" y="2047424"/>
            <a:ext cx="87130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DLA Internet Bid Board System (DIBBS):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View Solicitations and Submit Quotes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View RFPs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View Long Term Contracts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View Provisions, Clauses, and Packaging Specifications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View Award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Drawings and Technical Data (*</a:t>
            </a:r>
            <a:r>
              <a:rPr lang="en-US" sz="2000" dirty="0" err="1"/>
              <a:t>cFolders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Forecast (estimate) Information (Supplier Requirements Visibility Application or SRVA)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the Supplier Performance Risk System (*SPRS</a:t>
            </a:r>
          </a:p>
          <a:p>
            <a:pPr lvl="1"/>
            <a:endParaRPr lang="en-US" sz="2000" dirty="0"/>
          </a:p>
          <a:p>
            <a:pPr lvl="1"/>
            <a:r>
              <a:rPr lang="en-US" sz="2000" spc="-10" dirty="0">
                <a:latin typeface="Arial"/>
                <a:cs typeface="Arial"/>
              </a:rPr>
              <a:t>*Additional</a:t>
            </a:r>
            <a:r>
              <a:rPr lang="en-US" sz="2000" spc="-22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Account</a:t>
            </a:r>
            <a:r>
              <a:rPr lang="en-US" sz="2000" spc="-3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Needs</a:t>
            </a:r>
            <a:r>
              <a:rPr lang="en-US" sz="2000" spc="-15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Established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594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DIBBS Registration Steps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A6B2F-9A7B-7E4F-6DBD-3BE30D2E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65" y="1398816"/>
            <a:ext cx="9010669" cy="53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DIBBS Terms of 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17EA0-CFF5-AABB-2176-0C661835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00" y="1639614"/>
            <a:ext cx="9132600" cy="53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09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Useful Links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13E4C-DB00-187E-C63B-7ACEB70B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54" y="1871297"/>
            <a:ext cx="862049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54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880E3-2209-9BE1-DB13-47319F4ADF18}"/>
              </a:ext>
            </a:extLst>
          </p:cNvPr>
          <p:cNvSpPr txBox="1"/>
          <p:nvPr/>
        </p:nvSpPr>
        <p:spPr>
          <a:xfrm>
            <a:off x="756745" y="1807779"/>
            <a:ext cx="9112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Find Current DLA and Federal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1A9413-D314-26AC-95EC-885F3396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66" y="3672821"/>
            <a:ext cx="7608467" cy="42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76EDA-4A11-5FCD-F0A7-C5A7AD40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722" y="2408470"/>
            <a:ext cx="2889754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1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Common Solicitation Types at DLA Supply Centers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F0B27-3343-7E88-5783-43937281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57" y="1450428"/>
            <a:ext cx="4588457" cy="184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E1FE7-E005-5147-C69B-27292EBD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31" y="1450429"/>
            <a:ext cx="5234152" cy="199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C8A55-28CD-5347-376C-E8AF923D9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57" y="3789862"/>
            <a:ext cx="3947326" cy="2905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B85FF-0293-4247-2B35-6428E18C5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488" y="3300248"/>
            <a:ext cx="4154988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D676C8-67B6-3962-B3F8-B75E7D53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168" y="385509"/>
            <a:ext cx="7612380" cy="427039"/>
          </a:xfrm>
        </p:spPr>
        <p:txBody>
          <a:bodyPr/>
          <a:lstStyle/>
          <a:p>
            <a:pPr algn="ctr"/>
            <a:r>
              <a:rPr lang="en-US" dirty="0">
                <a:latin typeface="Raleway Black" pitchFamily="2" charset="0"/>
              </a:rPr>
              <a:t>Agenda: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EAF51-FEBF-0E1C-2617-DAC541087DD6}"/>
              </a:ext>
            </a:extLst>
          </p:cNvPr>
          <p:cNvSpPr txBox="1"/>
          <p:nvPr/>
        </p:nvSpPr>
        <p:spPr>
          <a:xfrm>
            <a:off x="357352" y="1839311"/>
            <a:ext cx="7472855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DLA: Who We Are and What We Do</a:t>
            </a:r>
          </a:p>
          <a:p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Getting Started</a:t>
            </a:r>
          </a:p>
          <a:p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Find Current DLA and Federal Opportunities</a:t>
            </a:r>
          </a:p>
          <a:p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Seek Assistance</a:t>
            </a:r>
          </a:p>
          <a:p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Conclusion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FEEB6-BA25-02C7-07E1-1FC564D3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686" y="1595182"/>
            <a:ext cx="2639797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79C97-B9A7-F19E-3B08-384A0CBC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685" y="3182558"/>
            <a:ext cx="2639797" cy="1963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4CB1B-5C50-4667-58DF-5309B69A7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684" y="5327734"/>
            <a:ext cx="2639797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10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How DLA MSCs Buy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A3115-F5E8-8965-55CD-7D8B0430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7" y="1718884"/>
            <a:ext cx="6369268" cy="4334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C8D281-9C0E-91ED-FD71-0EFD7885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98" y="1621948"/>
            <a:ext cx="1170533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5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What is on DIBBS?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4E713-93B9-8518-E640-EB8B26E4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59" y="1749367"/>
            <a:ext cx="7407282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DLA Detachments and Shipyards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442DA-2932-0E0B-CAFE-E2EA64A92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3" y="1569079"/>
            <a:ext cx="882777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DLA Land-Warren (DLA-WRN)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070B9-01D6-8BAC-697B-7FE07F62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38" y="1576065"/>
            <a:ext cx="8839200" cy="51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5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53A9-1B8A-9604-EFA8-4DFC5E52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95" y="1699907"/>
            <a:ext cx="7059010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Office of Small Business Programs</a:t>
            </a:r>
            <a:br>
              <a:rPr lang="en-US" dirty="0">
                <a:latin typeface="Raleway Black" pitchFamily="2" charset="0"/>
              </a:rPr>
            </a:br>
            <a:r>
              <a:rPr lang="en-US" dirty="0">
                <a:latin typeface="Raleway Black" pitchFamily="2" charset="0"/>
              </a:rPr>
              <a:t>DLA Land and Maritime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95A43-9EDE-B8CC-D665-6499B7CA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27" y="1554154"/>
            <a:ext cx="9053345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3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DLA Office of Small Business Programs</a:t>
            </a:r>
            <a:br>
              <a:rPr lang="en-US" dirty="0">
                <a:latin typeface="Raleway Black" pitchFamily="2" charset="0"/>
              </a:rPr>
            </a:br>
            <a:endParaRPr lang="en-US" dirty="0">
              <a:latin typeface="Raleway Black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9F2A0-43AB-F130-7D20-C3E9968D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83" y="1566539"/>
            <a:ext cx="8116433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6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Small Business Professional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9DAD5-96C6-CFF6-85EC-BA7153E4D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63" y="1518907"/>
            <a:ext cx="7878274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34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B53484-6BB6-BA2E-9434-E5E7CA5D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15" y="1685618"/>
            <a:ext cx="8021169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11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708A1E-BAE0-7E37-879D-9EA2CABB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DLA Land and Maritime Office of Small Business Programs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D4359-85BC-AA2A-BAD9-A89B43D3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62" y="1450637"/>
            <a:ext cx="8998476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811D36-F1A2-0CA0-58A6-EAFA876DD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Who We Are and What We Do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The Defense Logistics Agency:</a:t>
            </a:r>
          </a:p>
        </p:txBody>
      </p:sp>
      <p:pic>
        <p:nvPicPr>
          <p:cNvPr id="2" name="object 6">
            <a:extLst>
              <a:ext uri="{FF2B5EF4-FFF2-40B4-BE49-F238E27FC236}">
                <a16:creationId xmlns:a16="http://schemas.microsoft.com/office/drawing/2014/main" id="{4CCA5676-F39A-8425-0864-8A3283057D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2877089"/>
            <a:ext cx="8408801" cy="30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D485FD-9E1D-83DC-B32D-D5884F06F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Flyers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19434-8FBF-8BBA-1F00-EB2F7624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71" y="1844479"/>
            <a:ext cx="9022898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6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D9FAE-2CA1-31E0-33C8-B3C174D2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Small Business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AD8BF-2CA5-3A39-5D53-730252C7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2" y="1782871"/>
            <a:ext cx="9396249" cy="51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84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D9FAE-2CA1-31E0-33C8-B3C174D2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DLA Training 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D0C94-8A88-BF98-3249-30D9ACDE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0" y="1645726"/>
            <a:ext cx="4102964" cy="4480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2B9D7-E092-00B4-386A-F7EF4FDCA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066" y="1924156"/>
            <a:ext cx="4054191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E01C25-A426-64C5-6B66-C3DCB884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04" y="2209240"/>
            <a:ext cx="2005758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650AB-99DB-6467-1026-8261E72D0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891" y="6233549"/>
            <a:ext cx="712569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13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D9FAE-2CA1-31E0-33C8-B3C174D2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and Maritime Points of Contact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555C0-9643-1E3E-1572-81D81F5A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00" y="1491992"/>
            <a:ext cx="8955800" cy="60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3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03190-6B70-AE9F-AA28-D66EC747C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056" y="3672821"/>
            <a:ext cx="4237087" cy="4267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D9FAE-2CA1-31E0-33C8-B3C174D2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2923-0579-AD3B-5426-99C62B24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12883"/>
            <a:ext cx="7987861" cy="34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75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D9FAE-2CA1-31E0-33C8-B3C174D2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0" dirty="0"/>
              <a:t>Conclusion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B5D72-E270-E29C-E87A-4C641AB5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959"/>
            <a:ext cx="10363200" cy="58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97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62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42717" y="153453"/>
            <a:ext cx="5451040" cy="429477"/>
          </a:xfrm>
          <a:prstGeom prst="rect">
            <a:avLst/>
          </a:prstGeom>
        </p:spPr>
        <p:txBody>
          <a:bodyPr vert="horz" wrap="square" lIns="0" tIns="10795" rIns="0" bIns="0" rtlCol="0" anchor="t" anchorCtr="0">
            <a:spAutoFit/>
          </a:bodyPr>
          <a:lstStyle/>
          <a:p>
            <a:pPr marL="19970">
              <a:spcBef>
                <a:spcPts val="85"/>
              </a:spcBef>
            </a:pPr>
            <a:r>
              <a:rPr sz="2720" spc="85" dirty="0"/>
              <a:t>DLA</a:t>
            </a:r>
            <a:r>
              <a:rPr sz="2720" spc="-165" dirty="0"/>
              <a:t> </a:t>
            </a:r>
            <a:r>
              <a:rPr sz="2720" spc="51" dirty="0"/>
              <a:t>Transforms:</a:t>
            </a:r>
            <a:r>
              <a:rPr sz="2720" spc="-144" dirty="0"/>
              <a:t> </a:t>
            </a:r>
            <a:r>
              <a:rPr sz="2720" spc="51" dirty="0"/>
              <a:t>A</a:t>
            </a:r>
            <a:r>
              <a:rPr sz="2720" spc="-148" dirty="0"/>
              <a:t> </a:t>
            </a:r>
            <a:r>
              <a:rPr sz="2720" spc="131" dirty="0"/>
              <a:t>Call</a:t>
            </a:r>
            <a:r>
              <a:rPr sz="2720" spc="-144" dirty="0"/>
              <a:t> </a:t>
            </a:r>
            <a:r>
              <a:rPr sz="2720" spc="68" dirty="0"/>
              <a:t>to</a:t>
            </a:r>
            <a:r>
              <a:rPr sz="2720" spc="-144" dirty="0"/>
              <a:t> </a:t>
            </a:r>
            <a:r>
              <a:rPr sz="2720" spc="43" dirty="0"/>
              <a:t>Action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3A10D2D-0DEF-F946-A69E-B6F4304B60EB}"/>
              </a:ext>
            </a:extLst>
          </p:cNvPr>
          <p:cNvSpPr txBox="1">
            <a:spLocks/>
          </p:cNvSpPr>
          <p:nvPr/>
        </p:nvSpPr>
        <p:spPr>
          <a:xfrm>
            <a:off x="2424993" y="7445751"/>
            <a:ext cx="5451040" cy="651589"/>
          </a:xfrm>
          <a:prstGeom prst="rect">
            <a:avLst/>
          </a:prstGeom>
        </p:spPr>
        <p:txBody>
          <a:bodyPr vert="horz" wrap="square" lIns="0" tIns="10795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i="0" kern="1200">
                <a:solidFill>
                  <a:srgbClr val="C8AC6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9970" defTabSz="1036290">
              <a:spcBef>
                <a:spcPts val="85"/>
              </a:spcBef>
            </a:pPr>
            <a:r>
              <a:rPr lang="en-US" sz="1360" spc="85" dirty="0">
                <a:solidFill>
                  <a:prstClr val="white"/>
                </a:solidFill>
              </a:rPr>
              <a:t>WARFIGHTER ALWAYS</a:t>
            </a:r>
          </a:p>
          <a:p>
            <a:pPr marL="19970" defTabSz="1036290">
              <a:spcBef>
                <a:spcPts val="85"/>
              </a:spcBef>
            </a:pPr>
            <a:endParaRPr lang="en-US" sz="2720" spc="43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6B1B3E-B1F0-DE9E-464A-AC616963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DLA’s Roles &amp; 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F3D63-0D8D-A439-087A-28B17118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8" y="1759513"/>
            <a:ext cx="990436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1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D676C8-67B6-3962-B3F8-B75E7D53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 Black" pitchFamily="2" charset="0"/>
              </a:rPr>
              <a:t>DLA End-to-End Global </a:t>
            </a:r>
            <a:br>
              <a:rPr lang="en-US" dirty="0">
                <a:latin typeface="Raleway Black" pitchFamily="2" charset="0"/>
              </a:rPr>
            </a:br>
            <a:r>
              <a:rPr lang="en-US" dirty="0">
                <a:latin typeface="Raleway Black" pitchFamily="2" charset="0"/>
              </a:rPr>
              <a:t>Supply Chain Management</a:t>
            </a:r>
            <a:br>
              <a:rPr lang="en-US" dirty="0">
                <a:latin typeface="Raleway Black" pitchFamily="2" charset="0"/>
              </a:rPr>
            </a:br>
            <a:endParaRPr lang="en-US" dirty="0">
              <a:latin typeface="Raleway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5DEDC-6F0A-3C6E-DD31-9968917CF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7" y="1480802"/>
            <a:ext cx="10279116" cy="57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8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Raleway Black" pitchFamily="2" charset="0"/>
              </a:rPr>
              <a:t>Getting Started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3D5E3-2439-C07C-2062-A6C99FDF3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72" y="2218799"/>
            <a:ext cx="3590855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6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Before You Can Sell To DLA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4BC00-1838-091F-0F2F-116A5B6CF064}"/>
              </a:ext>
            </a:extLst>
          </p:cNvPr>
          <p:cNvSpPr txBox="1"/>
          <p:nvPr/>
        </p:nvSpPr>
        <p:spPr>
          <a:xfrm>
            <a:off x="430923" y="2217454"/>
            <a:ext cx="93542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DUNS to New Unique Entity Identifier – Occurred April 4, 2022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Entities doing business with the federal government will use a Unique Entity Identifier (SAM) created in SAM.gov.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your entity is registered in SAM.gov today, you already have your Unique Entity ID (SAM) and it is viewable in SAM.gov.</a:t>
            </a:r>
          </a:p>
        </p:txBody>
      </p:sp>
    </p:spTree>
    <p:extLst>
      <p:ext uri="{BB962C8B-B14F-4D97-AF65-F5344CB8AC3E}">
        <p14:creationId xmlns:p14="http://schemas.microsoft.com/office/powerpoint/2010/main" val="220803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D91DF-CB98-1B9B-920C-8D802537E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Raleway Black" pitchFamily="2" charset="0"/>
              </a:rPr>
              <a:t>Before You Can Sell To DLA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F37AE-2048-D7D1-13CF-9E0909B8DDE1}"/>
              </a:ext>
            </a:extLst>
          </p:cNvPr>
          <p:cNvSpPr txBox="1"/>
          <p:nvPr/>
        </p:nvSpPr>
        <p:spPr>
          <a:xfrm>
            <a:off x="304800" y="1534510"/>
            <a:ext cx="7493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Register in SAM to get a Commercial and Government Entity (CAGE) Code: www.sam.gov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2E9DA-75BB-D136-DDFA-0F358B883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29" y="2365507"/>
            <a:ext cx="9011902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169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DLA 2020 Template">
      <a:dk1>
        <a:sysClr val="windowText" lastClr="000000"/>
      </a:dk1>
      <a:lt1>
        <a:sysClr val="window" lastClr="FFFFFF"/>
      </a:lt1>
      <a:dk2>
        <a:srgbClr val="0076A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tent Slide">
  <a:themeElements>
    <a:clrScheme name="DLA 2020 Template">
      <a:dk1>
        <a:sysClr val="windowText" lastClr="000000"/>
      </a:dk1>
      <a:lt1>
        <a:sysClr val="window" lastClr="FFFFFF"/>
      </a:lt1>
      <a:dk2>
        <a:srgbClr val="0076A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">
  <a:themeElements>
    <a:clrScheme name="DLA 2020 Template">
      <a:dk1>
        <a:sysClr val="windowText" lastClr="000000"/>
      </a:dk1>
      <a:lt1>
        <a:sysClr val="window" lastClr="FFFFFF"/>
      </a:lt1>
      <a:dk2>
        <a:srgbClr val="0076A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d Slides">
  <a:themeElements>
    <a:clrScheme name="DLA 2020 Template">
      <a:dk1>
        <a:sysClr val="windowText" lastClr="000000"/>
      </a:dk1>
      <a:lt1>
        <a:sysClr val="window" lastClr="FFFFFF"/>
      </a:lt1>
      <a:dk2>
        <a:srgbClr val="0076A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 Slide">
  <a:themeElements>
    <a:clrScheme name="DLA 2020 Template">
      <a:dk1>
        <a:sysClr val="windowText" lastClr="000000"/>
      </a:dk1>
      <a:lt1>
        <a:sysClr val="window" lastClr="FFFFFF"/>
      </a:lt1>
      <a:dk2>
        <a:srgbClr val="0076A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LA Template 2020">
  <a:themeElements>
    <a:clrScheme name="DLA 2020 Template">
      <a:dk1>
        <a:sysClr val="windowText" lastClr="000000"/>
      </a:dk1>
      <a:lt1>
        <a:sysClr val="window" lastClr="FFFFFF"/>
      </a:lt1>
      <a:dk2>
        <a:srgbClr val="0076A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2811d8-9047-42d4-b820-cdea9cab3ce7" xsi:nil="true"/>
    <lcf76f155ced4ddcb4097134ff3c332f xmlns="83028fa6-2549-43bd-ab48-d2cceff7e77f">
      <Terms xmlns="http://schemas.microsoft.com/office/infopath/2007/PartnerControls"/>
    </lcf76f155ced4ddcb4097134ff3c332f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AB92A90331424BB424E5711BB2C29A" ma:contentTypeVersion="13" ma:contentTypeDescription="Create a new document." ma:contentTypeScope="" ma:versionID="9583458707e831824b826cc574760556">
  <xsd:schema xmlns:xsd="http://www.w3.org/2001/XMLSchema" xmlns:xs="http://www.w3.org/2001/XMLSchema" xmlns:p="http://schemas.microsoft.com/office/2006/metadata/properties" xmlns:ns2="http://schemas.microsoft.com/sharepoint/v4" xmlns:ns3="83028fa6-2549-43bd-ab48-d2cceff7e77f" xmlns:ns4="9c2811d8-9047-42d4-b820-cdea9cab3ce7" targetNamespace="http://schemas.microsoft.com/office/2006/metadata/properties" ma:root="true" ma:fieldsID="97f8bb71be2a33d1fadd685652e37924" ns2:_="" ns3:_="" ns4:_="">
    <xsd:import namespace="http://schemas.microsoft.com/sharepoint/v4"/>
    <xsd:import namespace="83028fa6-2549-43bd-ab48-d2cceff7e77f"/>
    <xsd:import namespace="9c2811d8-9047-42d4-b820-cdea9cab3ce7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lcf76f155ced4ddcb4097134ff3c332f" minOccurs="0"/>
                <xsd:element ref="ns4:TaxCatchAll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028fa6-2549-43bd-ab48-d2cceff7e77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b3792285-60e9-4ab2-97de-bba1fc82f5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811d8-9047-42d4-b820-cdea9cab3ce7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dd5ed889-4c07-4732-ba3e-f2997991a608}" ma:internalName="TaxCatchAll" ma:showField="CatchAllData" ma:web="9c2811d8-9047-42d4-b820-cdea9cab3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18D645-6709-4AC3-B89B-7A9CBF2A4310}">
  <ds:schemaRefs>
    <ds:schemaRef ds:uri="47a3abd4-d8d0-4806-9114-bd49b1585f90"/>
    <ds:schemaRef ds:uri="db8209db-0e88-4ee4-86de-cace0fd64591"/>
    <ds:schemaRef ds:uri="http://schemas.microsoft.com/office/2006/metadata/properties"/>
    <ds:schemaRef ds:uri="http://schemas.microsoft.com/office/infopath/2007/PartnerControls"/>
    <ds:schemaRef ds:uri="9c2811d8-9047-42d4-b820-cdea9cab3ce7"/>
    <ds:schemaRef ds:uri="83028fa6-2549-43bd-ab48-d2cceff7e77f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2A3BBFC1-30FC-4429-AF33-734DA88857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83028fa6-2549-43bd-ab48-d2cceff7e77f"/>
    <ds:schemaRef ds:uri="9c2811d8-9047-42d4-b820-cdea9cab3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93ED3D-638C-4755-AA9B-20BCF08A39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443</Words>
  <Application>Microsoft Office PowerPoint</Application>
  <PresentationFormat>Custom</PresentationFormat>
  <Paragraphs>81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Arial Narrow</vt:lpstr>
      <vt:lpstr>Cambria</vt:lpstr>
      <vt:lpstr>Courier New</vt:lpstr>
      <vt:lpstr>Raleway Black</vt:lpstr>
      <vt:lpstr>Trebuchet MS</vt:lpstr>
      <vt:lpstr>Wingdings</vt:lpstr>
      <vt:lpstr>Cover Slide</vt:lpstr>
      <vt:lpstr>2_Content Slide</vt:lpstr>
      <vt:lpstr>1_Content Slide</vt:lpstr>
      <vt:lpstr>End Slides</vt:lpstr>
      <vt:lpstr>Blank Slide</vt:lpstr>
      <vt:lpstr>DLA Template 2020</vt:lpstr>
      <vt:lpstr>PowerPoint Presentation</vt:lpstr>
      <vt:lpstr>Agenda:</vt:lpstr>
      <vt:lpstr>The Defense Logistics Agency:</vt:lpstr>
      <vt:lpstr>DLA Transforms: A Call to Action</vt:lpstr>
      <vt:lpstr>DLA’s Roles &amp; Mission</vt:lpstr>
      <vt:lpstr>DLA End-to-End Global  Supply Chain Management </vt:lpstr>
      <vt:lpstr>Getting Started</vt:lpstr>
      <vt:lpstr>Before You Can Sell To DLA</vt:lpstr>
      <vt:lpstr>Before You Can Sell To DLA</vt:lpstr>
      <vt:lpstr>SBA Small Business Profile</vt:lpstr>
      <vt:lpstr>SBA Dynamic Small Business Search</vt:lpstr>
      <vt:lpstr>SBA Dynamic Small Business Search</vt:lpstr>
      <vt:lpstr>Before You Can Sell To DLA</vt:lpstr>
      <vt:lpstr>What is on DIBBS?</vt:lpstr>
      <vt:lpstr>DIBBS Registration Steps</vt:lpstr>
      <vt:lpstr>DIBBS Terms of Use</vt:lpstr>
      <vt:lpstr>Useful Links</vt:lpstr>
      <vt:lpstr>PowerPoint Presentation</vt:lpstr>
      <vt:lpstr>Common Solicitation Types at DLA Supply Centers</vt:lpstr>
      <vt:lpstr>How DLA MSCs Buy</vt:lpstr>
      <vt:lpstr>What is on DIBBS?</vt:lpstr>
      <vt:lpstr>DLA Detachments and Shipyards</vt:lpstr>
      <vt:lpstr>DLA Land-Warren (DLA-WRN)</vt:lpstr>
      <vt:lpstr>PowerPoint Presentation</vt:lpstr>
      <vt:lpstr>Office of Small Business Programs DLA Land and Maritime</vt:lpstr>
      <vt:lpstr>DLA Office of Small Business Programs </vt:lpstr>
      <vt:lpstr>Small Business Professional Services</vt:lpstr>
      <vt:lpstr>PowerPoint Presentation</vt:lpstr>
      <vt:lpstr>DLA Land and Maritime Office of Small Business Programs </vt:lpstr>
      <vt:lpstr>Educational Flyers</vt:lpstr>
      <vt:lpstr>Other Small Business Resources</vt:lpstr>
      <vt:lpstr>DLA Training Opportunities</vt:lpstr>
      <vt:lpstr>Land and Maritime Points of Contact </vt:lpstr>
      <vt:lpstr>Review</vt:lpstr>
      <vt:lpstr>Conclusion</vt:lpstr>
      <vt:lpstr>PowerPoint Presentation</vt:lpstr>
    </vt:vector>
  </TitlesOfParts>
  <Manager>martin.binder@dla.mil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</dc:creator>
  <cp:lastModifiedBy>Hahn, Vicki M CIV DLA SMALL BUSINESS PROG (USA)</cp:lastModifiedBy>
  <cp:revision>35</cp:revision>
  <dcterms:created xsi:type="dcterms:W3CDTF">2024-04-17T19:52:04Z</dcterms:created>
  <dcterms:modified xsi:type="dcterms:W3CDTF">2024-12-18T19:11:50Z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0x01010070AB92A90331424BB424E5711BB2C29A</vt:lpwstr>
  </property>
  <property fmtid="{D5CDD505-2E9C-101B-9397-08002B2CF9AE}" pid="3" name="MediaServiceImageTags">
    <vt:lpwstr/>
  </property>
</Properties>
</file>